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media1.WAV" ContentType="audio/x-wav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68" r:id="rId3"/>
    <p:sldId id="272" r:id="rId4"/>
    <p:sldId id="273" r:id="rId5"/>
    <p:sldId id="257" r:id="rId6"/>
    <p:sldId id="266" r:id="rId7"/>
    <p:sldId id="258" r:id="rId8"/>
    <p:sldId id="259" r:id="rId9"/>
    <p:sldId id="260" r:id="rId10"/>
    <p:sldId id="280" r:id="rId11"/>
    <p:sldId id="278" r:id="rId12"/>
    <p:sldId id="263" r:id="rId13"/>
    <p:sldId id="269" r:id="rId14"/>
    <p:sldId id="276" r:id="rId15"/>
    <p:sldId id="261" r:id="rId16"/>
    <p:sldId id="275" r:id="rId17"/>
    <p:sldId id="264" r:id="rId18"/>
    <p:sldId id="274" r:id="rId19"/>
    <p:sldId id="265" r:id="rId20"/>
    <p:sldId id="279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FAFD-D5B0-404B-93F2-5F71FE7A930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1D4DE-B9CD-423B-8E11-411F38BAC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00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26D04C-10E0-4C63-929D-CB8B66EABCF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3425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3A1CA-CEA8-464E-8AE3-D3C27CDC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938FDF-9E53-4211-82F7-40DC9FD61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D9324-99F3-4AED-8A90-BF6B1D14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8C1E9-66E9-4381-8D68-0AC058BD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976B4-DE3C-4755-A2F3-722F3169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01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72760-95A3-411B-81A8-E1F54ED4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07EDE8-7005-4B0A-A917-77943D54A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E723E3-E5AD-4B3C-B11D-6E95425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1E17B-9899-4961-B3E2-C0E2BB4F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A5EA85-F29F-48FF-91FF-89DD6DF5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29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8F82617-F581-40C0-B771-B07C0A573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1B7398-5CC8-4C9F-AA35-A9AC304BD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DFBD97-0ECD-4117-8A28-C47CDD63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B88AF9-24CA-49F7-A1E2-20760CD2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A9985E-A250-4560-AEEB-66F40FC3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91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ACA72B-F20D-488B-9F9B-018FAF56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C8A162-E33C-4A38-A8D1-03BE108CF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DB8248-D15D-4B32-9ED3-003538F3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456E5B-0FC9-4B31-9287-078065E7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DF120-11DD-4E14-A7D9-599C6EF4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59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4B7564-CC04-4FBA-B5D6-51FEE8A0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87AC87-598A-4C49-91C7-C4AB5BF75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B36501-EB7E-4ABE-A0AA-865F37B3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958492-43AF-4689-A4F7-B0897CD5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77AA7A-5F93-4C90-9AAF-32BCEB30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34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BE1AD-83CB-4D97-AD52-C571086D0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72FFA-15D1-4055-86C4-786AFCCBD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1E4F61-0AB9-49AE-96B2-4A36648C8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2105A6-BAC1-40D3-93AA-CCCEE8B2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93213F-3E7C-4B72-83E1-F2C7F7B7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019980-7A09-4EBB-B8EC-F7CBE283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11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2489E-552C-48E6-885A-33BEE01F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3026E5-0BA9-4762-A272-7A3385AA7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F73626-8AFF-4107-A557-E1CF01751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056FF2-D760-4D2D-A4BA-32471CBF1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69FB62-6C12-40A6-8AC4-F7585841A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4FAB95-4E88-4922-B56F-1FDFBB88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8863DF7-53A6-472A-A8D8-CB53A5EC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87481E6-081B-45FC-B839-4962A31D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36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B0FDF-B103-4F6F-ACD2-17418070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DEFAAC-A73B-40C2-AE0A-A014C539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2EC8BF-9E51-4959-87CD-C8CAB294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3F50AA-9A69-45F6-99D9-49E32E53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450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67B8110-BB57-4493-B7E6-94E6CF17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E6E99D-8645-4E8D-AA7F-0336094F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7660E0-28DC-46EE-981D-78EB58F7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41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69BF0-3FA0-4133-B22A-D5F8F30E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F1D5C6-73DF-4836-8597-92B80DFD7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540044-99FF-4A11-A05E-AFF60B04D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6AF72C-51BD-4807-BFA6-E0E9F33A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AB509A-A85C-4237-B68C-E7A5AA41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A9FEDF-31B4-4CA4-8700-2CAA0EB7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34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21EDF-7D4B-4FA5-B9BB-15859A7D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6184292-CAD9-459C-B0F3-B3881DCE4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A79272-6870-4D27-AFE4-34522ECAA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42BEBE-F2D3-4707-BF3A-EC2D149A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F545E0-EFB2-4B89-851C-4729AC31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6EF0FD-BBC9-44F6-95C6-5DCAEE6C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16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A9ECE4-574F-420C-9E89-EE78F901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D3C953-62D1-47B9-99E8-6BA332BE6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CD7F02-7DFB-4B13-AA02-10DB7B8EF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C744-F1EF-441A-91CB-F14A4EDB199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CAE375-3EC8-474E-A3A3-679111694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A7EBD6-5EB9-4147-8B9B-5276FC620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9D5B-085D-439A-BCAA-34553AE37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54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0A221-413E-45C3-A5C9-51CD20585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250" y="1600200"/>
            <a:ext cx="6400800" cy="2273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2"/>
                </a:solidFill>
              </a:rPr>
              <a:t>Theme 4 – </a:t>
            </a:r>
            <a:br>
              <a:rPr lang="en-US" altLang="en-US" b="1" dirty="0">
                <a:solidFill>
                  <a:schemeClr val="accent2"/>
                </a:solidFill>
              </a:rPr>
            </a:br>
            <a:r>
              <a:rPr lang="en-US" altLang="en-US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AT SCHOOL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r>
              <a:rPr lang="en-US" altLang="en-US" sz="4000" b="1" dirty="0">
                <a:solidFill>
                  <a:srgbClr val="CC3300"/>
                </a:solidFill>
              </a:rPr>
              <a:t>Lesson 1: </a:t>
            </a:r>
            <a:r>
              <a:rPr lang="en-US" altLang="en-US" sz="5400" b="1" dirty="0">
                <a:solidFill>
                  <a:srgbClr val="CC3300"/>
                </a:solidFill>
              </a:rPr>
              <a:t>A</a:t>
            </a:r>
            <a:r>
              <a:rPr lang="en-US" altLang="en-US" sz="5400" b="1" baseline="-25000" dirty="0">
                <a:solidFill>
                  <a:srgbClr val="CC3300"/>
                </a:solidFill>
              </a:rPr>
              <a:t>1, 2, 3, 4</a:t>
            </a:r>
            <a:r>
              <a:rPr lang="en-US" altLang="en-US" sz="5400" b="1" dirty="0">
                <a:solidFill>
                  <a:srgbClr val="CC33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1"/>
          <p:cNvSpPr>
            <a:spLocks noChangeArrowheads="1"/>
          </p:cNvSpPr>
          <p:nvPr/>
        </p:nvSpPr>
        <p:spPr bwMode="auto">
          <a:xfrm>
            <a:off x="2795590" y="2686050"/>
            <a:ext cx="6604397" cy="3143250"/>
          </a:xfrm>
          <a:prstGeom prst="roundRect">
            <a:avLst>
              <a:gd name="adj" fmla="val 11139"/>
            </a:avLst>
          </a:prstGeom>
          <a:solidFill>
            <a:srgbClr val="00FF00">
              <a:alpha val="49019"/>
            </a:srgbClr>
          </a:solidFill>
          <a:ln w="114300">
            <a:pattFill prst="lgCheck">
              <a:fgClr>
                <a:srgbClr val="80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graphicFrame>
        <p:nvGraphicFramePr>
          <p:cNvPr id="70805" name="Group 149"/>
          <p:cNvGraphicFramePr>
            <a:graphicFrameLocks noGrp="1"/>
          </p:cNvGraphicFramePr>
          <p:nvPr/>
        </p:nvGraphicFramePr>
        <p:xfrm>
          <a:off x="3067050" y="4572000"/>
          <a:ext cx="6172200" cy="1066800"/>
        </p:xfrm>
        <a:graphic>
          <a:graphicData uri="http://schemas.openxmlformats.org/drawingml/2006/table">
            <a:tbl>
              <a:tblPr/>
              <a:tblGrid>
                <a:gridCol w="1543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0771" name="Group 115"/>
          <p:cNvGraphicFramePr>
            <a:graphicFrameLocks noGrp="1"/>
          </p:cNvGraphicFramePr>
          <p:nvPr/>
        </p:nvGraphicFramePr>
        <p:xfrm>
          <a:off x="2895601" y="3086100"/>
          <a:ext cx="6400801" cy="1028700"/>
        </p:xfrm>
        <a:graphic>
          <a:graphicData uri="http://schemas.openxmlformats.org/drawingml/2006/table">
            <a:tbl>
              <a:tblPr/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6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6904" name="Text Box 2"/>
          <p:cNvSpPr txBox="1">
            <a:spLocks noChangeArrowheads="1"/>
          </p:cNvSpPr>
          <p:nvPr/>
        </p:nvSpPr>
        <p:spPr bwMode="auto">
          <a:xfrm>
            <a:off x="2952750" y="1314451"/>
            <a:ext cx="657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3.LISTEN AND WRITE. COMPLETE THE SCHEDULE:</a:t>
            </a:r>
          </a:p>
        </p:txBody>
      </p:sp>
      <p:sp>
        <p:nvSpPr>
          <p:cNvPr id="36905" name="Rectangle 3"/>
          <p:cNvSpPr>
            <a:spLocks noChangeArrowheads="1"/>
          </p:cNvSpPr>
          <p:nvPr/>
        </p:nvSpPr>
        <p:spPr bwMode="auto">
          <a:xfrm>
            <a:off x="2667002" y="-126803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6906" name="Rectangle 4"/>
          <p:cNvSpPr>
            <a:spLocks noChangeArrowheads="1"/>
          </p:cNvSpPr>
          <p:nvPr/>
        </p:nvSpPr>
        <p:spPr bwMode="auto">
          <a:xfrm>
            <a:off x="2667000" y="841020"/>
            <a:ext cx="3529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>
                <a:latin typeface=".VnTime" panose="020B7200000000000000" pitchFamily="34" charset="0"/>
                <a:cs typeface="Times New Roman" panose="02020603050405020304" pitchFamily="18" charset="0"/>
              </a:rPr>
              <a:t>     </a:t>
            </a:r>
            <a:endParaRPr lang="en-US" altLang="en-US" sz="1350"/>
          </a:p>
        </p:txBody>
      </p:sp>
      <p:sp>
        <p:nvSpPr>
          <p:cNvPr id="36907" name="Rectangle 5"/>
          <p:cNvSpPr>
            <a:spLocks noChangeArrowheads="1"/>
          </p:cNvSpPr>
          <p:nvPr/>
        </p:nvSpPr>
        <p:spPr bwMode="auto">
          <a:xfrm>
            <a:off x="2667000" y="5747586"/>
            <a:ext cx="31931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>
                <a:latin typeface=".VnTime" panose="020B7200000000000000" pitchFamily="34" charset="0"/>
                <a:cs typeface="Times New Roman" panose="02020603050405020304" pitchFamily="18" charset="0"/>
              </a:rPr>
              <a:t>    </a:t>
            </a:r>
            <a:endParaRPr lang="en-US" altLang="en-US" sz="1350"/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3114675" y="2008587"/>
            <a:ext cx="1085850" cy="391715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Math</a:t>
            </a: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4360069" y="200025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English</a:t>
            </a: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5605463" y="200025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Music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6850856" y="200025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History</a:t>
            </a: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8096250" y="200025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Physics</a:t>
            </a:r>
          </a:p>
        </p:txBody>
      </p:sp>
      <p:sp>
        <p:nvSpPr>
          <p:cNvPr id="36913" name="Rectangle 32"/>
          <p:cNvSpPr>
            <a:spLocks noChangeArrowheads="1"/>
          </p:cNvSpPr>
          <p:nvPr/>
        </p:nvSpPr>
        <p:spPr bwMode="auto">
          <a:xfrm>
            <a:off x="4610100" y="2686051"/>
            <a:ext cx="29146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Friday</a:t>
            </a:r>
          </a:p>
        </p:txBody>
      </p:sp>
      <p:sp>
        <p:nvSpPr>
          <p:cNvPr id="36914" name="Rectangle 33"/>
          <p:cNvSpPr>
            <a:spLocks noChangeArrowheads="1"/>
          </p:cNvSpPr>
          <p:nvPr/>
        </p:nvSpPr>
        <p:spPr bwMode="auto">
          <a:xfrm>
            <a:off x="4610100" y="4129089"/>
            <a:ext cx="29146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Saturday</a:t>
            </a:r>
          </a:p>
        </p:txBody>
      </p:sp>
      <p:sp>
        <p:nvSpPr>
          <p:cNvPr id="36915" name="Rectangle 34"/>
          <p:cNvSpPr>
            <a:spLocks noChangeArrowheads="1"/>
          </p:cNvSpPr>
          <p:nvPr/>
        </p:nvSpPr>
        <p:spPr bwMode="auto">
          <a:xfrm>
            <a:off x="3124200" y="3132536"/>
            <a:ext cx="6286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660033"/>
                </a:solidFill>
                <a:latin typeface="Arial Narrow" panose="020B0606020202030204" pitchFamily="34" charset="0"/>
              </a:rPr>
              <a:t>7.00</a:t>
            </a:r>
          </a:p>
        </p:txBody>
      </p:sp>
      <p:sp>
        <p:nvSpPr>
          <p:cNvPr id="36916" name="Rectangle 35"/>
          <p:cNvSpPr>
            <a:spLocks noChangeArrowheads="1"/>
          </p:cNvSpPr>
          <p:nvPr/>
        </p:nvSpPr>
        <p:spPr bwMode="auto">
          <a:xfrm>
            <a:off x="5622134" y="3132536"/>
            <a:ext cx="717947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660033"/>
                </a:solidFill>
                <a:latin typeface="Arial Narrow" panose="020B0606020202030204" pitchFamily="34" charset="0"/>
              </a:rPr>
              <a:t>8.40</a:t>
            </a:r>
          </a:p>
        </p:txBody>
      </p:sp>
      <p:sp>
        <p:nvSpPr>
          <p:cNvPr id="36917" name="Rectangle 36"/>
          <p:cNvSpPr>
            <a:spLocks noChangeArrowheads="1"/>
          </p:cNvSpPr>
          <p:nvPr/>
        </p:nvSpPr>
        <p:spPr bwMode="auto">
          <a:xfrm>
            <a:off x="8153400" y="3132536"/>
            <a:ext cx="814388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660033"/>
                </a:solidFill>
                <a:latin typeface="Arial Narrow" panose="020B0606020202030204" pitchFamily="34" charset="0"/>
              </a:rPr>
              <a:t>10.30</a:t>
            </a:r>
          </a:p>
        </p:txBody>
      </p:sp>
      <p:sp>
        <p:nvSpPr>
          <p:cNvPr id="36918" name="Rectangle 37"/>
          <p:cNvSpPr>
            <a:spLocks noChangeArrowheads="1"/>
          </p:cNvSpPr>
          <p:nvPr/>
        </p:nvSpPr>
        <p:spPr bwMode="auto">
          <a:xfrm>
            <a:off x="4324350" y="3621883"/>
            <a:ext cx="10858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Geography</a:t>
            </a:r>
          </a:p>
        </p:txBody>
      </p:sp>
      <p:sp>
        <p:nvSpPr>
          <p:cNvPr id="36919" name="Rectangle 38"/>
          <p:cNvSpPr>
            <a:spLocks noChangeArrowheads="1"/>
          </p:cNvSpPr>
          <p:nvPr/>
        </p:nvSpPr>
        <p:spPr bwMode="auto">
          <a:xfrm>
            <a:off x="6781800" y="3600451"/>
            <a:ext cx="10858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Physics</a:t>
            </a:r>
          </a:p>
        </p:txBody>
      </p:sp>
      <p:sp>
        <p:nvSpPr>
          <p:cNvPr id="36920" name="Rectangle 39"/>
          <p:cNvSpPr>
            <a:spLocks noChangeArrowheads="1"/>
          </p:cNvSpPr>
          <p:nvPr/>
        </p:nvSpPr>
        <p:spPr bwMode="auto">
          <a:xfrm>
            <a:off x="3038476" y="5154217"/>
            <a:ext cx="151447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Physical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Education</a:t>
            </a:r>
          </a:p>
        </p:txBody>
      </p:sp>
      <p:sp>
        <p:nvSpPr>
          <p:cNvPr id="36921" name="Rectangle 40"/>
          <p:cNvSpPr>
            <a:spLocks noChangeArrowheads="1"/>
          </p:cNvSpPr>
          <p:nvPr/>
        </p:nvSpPr>
        <p:spPr bwMode="auto">
          <a:xfrm>
            <a:off x="4953000" y="4572001"/>
            <a:ext cx="80010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Arial Narrow" panose="020B0606020202030204" pitchFamily="34" charset="0"/>
              </a:rPr>
              <a:t>2.40</a:t>
            </a:r>
          </a:p>
        </p:txBody>
      </p:sp>
      <p:sp>
        <p:nvSpPr>
          <p:cNvPr id="36922" name="Rectangle 41"/>
          <p:cNvSpPr>
            <a:spLocks noChangeArrowheads="1"/>
          </p:cNvSpPr>
          <p:nvPr/>
        </p:nvSpPr>
        <p:spPr bwMode="auto">
          <a:xfrm>
            <a:off x="6496050" y="5112545"/>
            <a:ext cx="102870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English</a:t>
            </a:r>
          </a:p>
        </p:txBody>
      </p:sp>
      <p:sp>
        <p:nvSpPr>
          <p:cNvPr id="36923" name="Rectangle 42"/>
          <p:cNvSpPr>
            <a:spLocks noChangeArrowheads="1"/>
          </p:cNvSpPr>
          <p:nvPr/>
        </p:nvSpPr>
        <p:spPr bwMode="auto">
          <a:xfrm>
            <a:off x="7981950" y="4629151"/>
            <a:ext cx="7429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Arial Narrow" panose="020B0606020202030204" pitchFamily="34" charset="0"/>
              </a:rPr>
              <a:t>4.30</a:t>
            </a:r>
          </a:p>
        </p:txBody>
      </p:sp>
      <p:sp>
        <p:nvSpPr>
          <p:cNvPr id="70699" name="Rectangle 43"/>
          <p:cNvSpPr>
            <a:spLocks noChangeArrowheads="1"/>
          </p:cNvSpPr>
          <p:nvPr/>
        </p:nvSpPr>
        <p:spPr bwMode="auto">
          <a:xfrm>
            <a:off x="4373166" y="3132537"/>
            <a:ext cx="62865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660033"/>
                </a:solidFill>
                <a:latin typeface="Arial Narrow" panose="020B0606020202030204" pitchFamily="34" charset="0"/>
              </a:rPr>
              <a:t>7.50</a:t>
            </a:r>
          </a:p>
        </p:txBody>
      </p:sp>
      <p:sp>
        <p:nvSpPr>
          <p:cNvPr id="70700" name="Rectangle 44"/>
          <p:cNvSpPr>
            <a:spLocks noChangeArrowheads="1"/>
          </p:cNvSpPr>
          <p:nvPr/>
        </p:nvSpPr>
        <p:spPr bwMode="auto">
          <a:xfrm>
            <a:off x="6960394" y="3132537"/>
            <a:ext cx="57150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660033"/>
                </a:solidFill>
                <a:latin typeface="Arial Narrow" panose="020B0606020202030204" pitchFamily="34" charset="0"/>
              </a:rPr>
              <a:t>9.40</a:t>
            </a:r>
          </a:p>
        </p:txBody>
      </p:sp>
      <p:sp>
        <p:nvSpPr>
          <p:cNvPr id="70701" name="Rectangle 45"/>
          <p:cNvSpPr>
            <a:spLocks noChangeArrowheads="1"/>
          </p:cNvSpPr>
          <p:nvPr/>
        </p:nvSpPr>
        <p:spPr bwMode="auto">
          <a:xfrm>
            <a:off x="3295650" y="4572000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Arial Narrow" panose="020B0606020202030204" pitchFamily="34" charset="0"/>
              </a:rPr>
              <a:t>1.00</a:t>
            </a:r>
          </a:p>
        </p:txBody>
      </p:sp>
      <p:sp>
        <p:nvSpPr>
          <p:cNvPr id="70702" name="Rectangle 46"/>
          <p:cNvSpPr>
            <a:spLocks noChangeArrowheads="1"/>
          </p:cNvSpPr>
          <p:nvPr/>
        </p:nvSpPr>
        <p:spPr bwMode="auto">
          <a:xfrm>
            <a:off x="6667500" y="4629150"/>
            <a:ext cx="62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Arial Narrow" panose="020B0606020202030204" pitchFamily="34" charset="0"/>
              </a:rPr>
              <a:t>3.40</a:t>
            </a:r>
          </a:p>
        </p:txBody>
      </p:sp>
      <p:sp>
        <p:nvSpPr>
          <p:cNvPr id="70806" name="Rectangle 150"/>
          <p:cNvSpPr>
            <a:spLocks noChangeArrowheads="1"/>
          </p:cNvSpPr>
          <p:nvPr/>
        </p:nvSpPr>
        <p:spPr bwMode="auto">
          <a:xfrm>
            <a:off x="4838700" y="5122069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Math</a:t>
            </a:r>
          </a:p>
        </p:txBody>
      </p:sp>
      <p:sp>
        <p:nvSpPr>
          <p:cNvPr id="70807" name="Rectangle 151"/>
          <p:cNvSpPr>
            <a:spLocks noChangeArrowheads="1"/>
          </p:cNvSpPr>
          <p:nvPr/>
        </p:nvSpPr>
        <p:spPr bwMode="auto">
          <a:xfrm>
            <a:off x="3009900" y="365760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English</a:t>
            </a:r>
          </a:p>
        </p:txBody>
      </p:sp>
      <p:sp>
        <p:nvSpPr>
          <p:cNvPr id="70808" name="Rectangle 152"/>
          <p:cNvSpPr>
            <a:spLocks noChangeArrowheads="1"/>
          </p:cNvSpPr>
          <p:nvPr/>
        </p:nvSpPr>
        <p:spPr bwMode="auto">
          <a:xfrm>
            <a:off x="5524500" y="365760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Music</a:t>
            </a:r>
          </a:p>
        </p:txBody>
      </p:sp>
      <p:sp>
        <p:nvSpPr>
          <p:cNvPr id="70809" name="Rectangle 153"/>
          <p:cNvSpPr>
            <a:spLocks noChangeArrowheads="1"/>
          </p:cNvSpPr>
          <p:nvPr/>
        </p:nvSpPr>
        <p:spPr bwMode="auto">
          <a:xfrm>
            <a:off x="7924800" y="5100639"/>
            <a:ext cx="10858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Physics</a:t>
            </a:r>
          </a:p>
        </p:txBody>
      </p:sp>
      <p:sp>
        <p:nvSpPr>
          <p:cNvPr id="70810" name="Rectangle 154"/>
          <p:cNvSpPr>
            <a:spLocks noChangeArrowheads="1"/>
          </p:cNvSpPr>
          <p:nvPr/>
        </p:nvSpPr>
        <p:spPr bwMode="auto">
          <a:xfrm>
            <a:off x="8096250" y="365760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History</a:t>
            </a:r>
          </a:p>
        </p:txBody>
      </p:sp>
      <p:pic>
        <p:nvPicPr>
          <p:cNvPr id="36" name="Picture 30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28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8583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112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432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672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992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0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0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0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0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0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0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70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70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70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70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70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70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70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70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70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video>
          </p:childTnLst>
        </p:cTn>
      </p:par>
    </p:tnLst>
    <p:bldLst>
      <p:bldP spid="70677" grpId="0" animBg="1"/>
      <p:bldP spid="70678" grpId="0" animBg="1"/>
      <p:bldP spid="70679" grpId="0" animBg="1"/>
      <p:bldP spid="70680" grpId="0" animBg="1"/>
      <p:bldP spid="70681" grpId="0" animBg="1"/>
      <p:bldP spid="70699" grpId="0"/>
      <p:bldP spid="70700" grpId="0"/>
      <p:bldP spid="70701" grpId="0"/>
      <p:bldP spid="70702" grpId="0"/>
      <p:bldP spid="70806" grpId="0" animBg="1"/>
      <p:bldP spid="70807" grpId="0" animBg="1"/>
      <p:bldP spid="70808" grpId="0" animBg="1"/>
      <p:bldP spid="70809" grpId="0"/>
      <p:bldP spid="708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xmlns="" id="{2F7F3297-92FE-4049-B101-B16950FCDB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time do you learn English ?</a:t>
            </a:r>
          </a:p>
          <a:p>
            <a:r>
              <a:rPr lang="en-US" altLang="en-US"/>
              <a:t>Now look at the picture, tell about Lan’s activities.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A194D1E2-F3F1-4CCF-9253-041469DBA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_____ Lan ________?</a:t>
            </a:r>
          </a:p>
          <a:p>
            <a:pPr eaLnBrk="1" hangingPunct="1">
              <a:buFontTx/>
              <a:buChar char="-"/>
            </a:pPr>
            <a:r>
              <a:rPr lang="en-US" altLang="en-US"/>
              <a:t>She __   ________    _______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/>
              <a:t>________  _____ Lan _____ her ___________?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/>
              <a:t>- She ____ her ___________at ____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67CBEA2D-A197-4DF6-9160-8C5F26DFF549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138113"/>
            <a:ext cx="9144000" cy="68580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xmlns="" id="{CF408F6B-405F-4268-A574-FA00971E1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95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>
            <a:extLst>
              <a:ext uri="{FF2B5EF4-FFF2-40B4-BE49-F238E27FC236}">
                <a16:creationId xmlns:a16="http://schemas.microsoft.com/office/drawing/2014/main" xmlns="" id="{77B985B2-77A1-4CD9-8103-55236897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828801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is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xmlns="" id="{2BD9A86E-C69E-44F2-879C-95E854469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82880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doing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xmlns="" id="{FEEB498A-9950-45EA-9A46-2F5DA7CB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438401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is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xmlns="" id="{FBFB1BE0-F1B7-48D7-B195-5C7A342D5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384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studying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xmlns="" id="{B93AC231-7ADB-4604-8282-D8F6328BC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438401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Physics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xmlns="" id="{7095D697-B487-486E-B442-4AF5EFA4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1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What time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xmlns="" id="{489AE0F6-073F-4524-A667-2ADF8A9D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048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does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xmlns="" id="{AA1A6956-D24E-43C9-8314-7CF0D654F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48001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have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xmlns="" id="{530A32D4-76CC-4603-8518-02AA81A01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5052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Physics</a:t>
            </a:r>
            <a:r>
              <a:rPr lang="en-US" altLang="en-US" sz="2800" b="1">
                <a:latin typeface="Arial" panose="020B0604020202020204" pitchFamily="34" charset="0"/>
              </a:rPr>
              <a:t> class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xmlns="" id="{3E1BF0CE-EEC9-4429-AFE5-BBCE62D20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11480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has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xmlns="" id="{F68C57C8-6804-4BC7-86AA-EEFFC4BC7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Physics</a:t>
            </a:r>
            <a:r>
              <a:rPr lang="en-US" altLang="en-US" sz="2800" b="1">
                <a:latin typeface="Arial" panose="020B0604020202020204" pitchFamily="34" charset="0"/>
              </a:rPr>
              <a:t> class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xmlns="" id="{C6D90855-FDA2-4F50-A184-D31E16DC3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11480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8.40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  <p:bldP spid="12301" grpId="0"/>
      <p:bldP spid="12302" grpId="0"/>
      <p:bldP spid="12303" grpId="0"/>
      <p:bldP spid="12304" grpId="0"/>
      <p:bldP spid="12305" grpId="0"/>
      <p:bldP spid="123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POINSET2">
            <a:extLst>
              <a:ext uri="{FF2B5EF4-FFF2-40B4-BE49-F238E27FC236}">
                <a16:creationId xmlns:a16="http://schemas.microsoft.com/office/drawing/2014/main" xmlns="" id="{519DA47E-BD69-4DBF-92E7-494786AC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5" descr="POINSET2">
            <a:extLst>
              <a:ext uri="{FF2B5EF4-FFF2-40B4-BE49-F238E27FC236}">
                <a16:creationId xmlns:a16="http://schemas.microsoft.com/office/drawing/2014/main" xmlns="" id="{24733151-9207-4E0B-804E-34433C8C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63819" y="-103981"/>
            <a:ext cx="15795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6">
            <a:extLst>
              <a:ext uri="{FF2B5EF4-FFF2-40B4-BE49-F238E27FC236}">
                <a16:creationId xmlns:a16="http://schemas.microsoft.com/office/drawing/2014/main" xmlns="" id="{64D3D20D-5C2C-472D-B9BB-37FC905CE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18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9" name="WordArt 11">
            <a:extLst>
              <a:ext uri="{FF2B5EF4-FFF2-40B4-BE49-F238E27FC236}">
                <a16:creationId xmlns:a16="http://schemas.microsoft.com/office/drawing/2014/main" xmlns="" id="{65FCEADF-522B-40B7-9443-9BDDE898AA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89225" y="2446338"/>
            <a:ext cx="228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A4</a:t>
            </a:r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xmlns="" id="{A78A0DB8-8D3D-4E73-BD78-DF9CBCFD6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4114800"/>
            <a:ext cx="3148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  She is studying English.</a:t>
            </a:r>
          </a:p>
        </p:txBody>
      </p:sp>
      <p:sp>
        <p:nvSpPr>
          <p:cNvPr id="2075" name="Text Box 27">
            <a:extLst>
              <a:ext uri="{FF2B5EF4-FFF2-40B4-BE49-F238E27FC236}">
                <a16:creationId xmlns:a16="http://schemas.microsoft.com/office/drawing/2014/main" xmlns="" id="{1AD71E99-A0DC-4A37-A5C0-BCB79D658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3778250"/>
            <a:ext cx="3195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1)  What is she studying?</a:t>
            </a:r>
          </a:p>
        </p:txBody>
      </p:sp>
      <p:sp>
        <p:nvSpPr>
          <p:cNvPr id="2076" name="Text Box 28">
            <a:extLst>
              <a:ext uri="{FF2B5EF4-FFF2-40B4-BE49-F238E27FC236}">
                <a16:creationId xmlns:a16="http://schemas.microsoft.com/office/drawing/2014/main" xmlns="" id="{A3CFC83B-CAC7-4F6B-8275-16B5CCD8D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1" y="4648200"/>
            <a:ext cx="5368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2) What time does Nam have English class?</a:t>
            </a:r>
          </a:p>
        </p:txBody>
      </p:sp>
      <p:sp>
        <p:nvSpPr>
          <p:cNvPr id="2077" name="Text Box 29">
            <a:extLst>
              <a:ext uri="{FF2B5EF4-FFF2-40B4-BE49-F238E27FC236}">
                <a16:creationId xmlns:a16="http://schemas.microsoft.com/office/drawing/2014/main" xmlns="" id="{41CD0A41-E757-4F6B-9D65-FFFF520B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5446713"/>
            <a:ext cx="4395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He  has  his  English class at 8:30.</a:t>
            </a:r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xmlns="" id="{3BF85136-CE34-437B-8D0E-2436727DE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913" y="4648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Text Box 31">
            <a:extLst>
              <a:ext uri="{FF2B5EF4-FFF2-40B4-BE49-F238E27FC236}">
                <a16:creationId xmlns:a16="http://schemas.microsoft.com/office/drawing/2014/main" xmlns="" id="{2384820B-1B1A-4690-9382-23C9695E1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4924426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Lan</a:t>
            </a:r>
          </a:p>
        </p:txBody>
      </p:sp>
      <p:sp>
        <p:nvSpPr>
          <p:cNvPr id="2080" name="Line 32">
            <a:extLst>
              <a:ext uri="{FF2B5EF4-FFF2-40B4-BE49-F238E27FC236}">
                <a16:creationId xmlns:a16="http://schemas.microsoft.com/office/drawing/2014/main" xmlns="" id="{9E44EAB0-8D33-4A30-AAEB-65B8E138D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6213" y="4648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Line 33">
            <a:extLst>
              <a:ext uri="{FF2B5EF4-FFF2-40B4-BE49-F238E27FC236}">
                <a16:creationId xmlns:a16="http://schemas.microsoft.com/office/drawing/2014/main" xmlns="" id="{91FEA9CA-A616-41AA-9E65-07FD714A6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41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xmlns="" id="{A300B226-27B2-454D-AAA0-71EA4190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5715000"/>
            <a:ext cx="651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2083" name="Line 35">
            <a:extLst>
              <a:ext uri="{FF2B5EF4-FFF2-40B4-BE49-F238E27FC236}">
                <a16:creationId xmlns:a16="http://schemas.microsoft.com/office/drawing/2014/main" xmlns="" id="{983ADF4C-C2D1-44E2-A0AB-ABB3F365F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41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" name="Text Box 37">
            <a:extLst>
              <a:ext uri="{FF2B5EF4-FFF2-40B4-BE49-F238E27FC236}">
                <a16:creationId xmlns:a16="http://schemas.microsoft.com/office/drawing/2014/main" xmlns="" id="{C75D8AAD-FD84-40FC-BE25-F55C9546A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715000"/>
            <a:ext cx="673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 her</a:t>
            </a:r>
          </a:p>
        </p:txBody>
      </p:sp>
      <p:sp>
        <p:nvSpPr>
          <p:cNvPr id="2087" name="Line 39">
            <a:extLst>
              <a:ext uri="{FF2B5EF4-FFF2-40B4-BE49-F238E27FC236}">
                <a16:creationId xmlns:a16="http://schemas.microsoft.com/office/drawing/2014/main" xmlns="" id="{BCD09DE8-1067-440A-ACDF-9C062056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41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" name="Text Box 41">
            <a:extLst>
              <a:ext uri="{FF2B5EF4-FFF2-40B4-BE49-F238E27FC236}">
                <a16:creationId xmlns:a16="http://schemas.microsoft.com/office/drawing/2014/main" xmlns="" id="{D1814FE1-799C-4429-AA22-8BCF99D0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86200"/>
            <a:ext cx="2677336" cy="40011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S+ is/ am/ are+ Ving.</a:t>
            </a:r>
          </a:p>
        </p:txBody>
      </p:sp>
      <p:sp>
        <p:nvSpPr>
          <p:cNvPr id="2090" name="Line 42">
            <a:extLst>
              <a:ext uri="{FF2B5EF4-FFF2-40B4-BE49-F238E27FC236}">
                <a16:creationId xmlns:a16="http://schemas.microsoft.com/office/drawing/2014/main" xmlns="" id="{0D39EA48-D9AF-4786-AEB9-4AFACBA48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2913" y="4114800"/>
            <a:ext cx="457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WordArt 47">
            <a:extLst>
              <a:ext uri="{FF2B5EF4-FFF2-40B4-BE49-F238E27FC236}">
                <a16:creationId xmlns:a16="http://schemas.microsoft.com/office/drawing/2014/main" xmlns="" id="{082ABC47-BD04-4F5C-8A23-D629DF84CE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1" y="609601"/>
            <a:ext cx="1133475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solidFill>
                <a:srgbClr val="000099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96" name="Line 48">
            <a:extLst>
              <a:ext uri="{FF2B5EF4-FFF2-40B4-BE49-F238E27FC236}">
                <a16:creationId xmlns:a16="http://schemas.microsoft.com/office/drawing/2014/main" xmlns="" id="{0F2A9B18-A218-46E8-99C3-5E37A5ABB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277813" cy="1587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Line 49">
            <a:extLst>
              <a:ext uri="{FF2B5EF4-FFF2-40B4-BE49-F238E27FC236}">
                <a16:creationId xmlns:a16="http://schemas.microsoft.com/office/drawing/2014/main" xmlns="" id="{642D7F37-25D2-44DE-9336-9490DAF7E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038600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8" name="Line 50">
            <a:extLst>
              <a:ext uri="{FF2B5EF4-FFF2-40B4-BE49-F238E27FC236}">
                <a16:creationId xmlns:a16="http://schemas.microsoft.com/office/drawing/2014/main" xmlns="" id="{A91BBE58-5B48-47FC-9284-05963F404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419600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9F3210-1D19-468A-8900-2F711B499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858" y="2895606"/>
            <a:ext cx="28194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  <p:bldP spid="2075" grpId="0"/>
      <p:bldP spid="2076" grpId="0"/>
      <p:bldP spid="2077" grpId="0"/>
      <p:bldP spid="2079" grpId="0"/>
      <p:bldP spid="2082" grpId="0"/>
      <p:bldP spid="2085" grpId="0"/>
      <p:bldP spid="20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xmlns="" id="{81BBEDC2-998B-47F2-8C88-CE5D8CD27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2590800" cy="25908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Text Box 8">
            <a:extLst>
              <a:ext uri="{FF2B5EF4-FFF2-40B4-BE49-F238E27FC236}">
                <a16:creationId xmlns:a16="http://schemas.microsoft.com/office/drawing/2014/main" xmlns="" id="{35AF22C1-D45E-4522-AF78-44AAC758B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A4. Look at the pictures. Ask and answer questions</a:t>
            </a:r>
          </a:p>
        </p:txBody>
      </p:sp>
      <p:sp>
        <p:nvSpPr>
          <p:cNvPr id="73732" name="Oval 10">
            <a:extLst>
              <a:ext uri="{FF2B5EF4-FFF2-40B4-BE49-F238E27FC236}">
                <a16:creationId xmlns:a16="http://schemas.microsoft.com/office/drawing/2014/main" xmlns="" id="{7362A3A4-85AD-40FB-9CB2-8D4C58C9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90600"/>
            <a:ext cx="762000" cy="685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8.40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E7C897B0-07A7-4ABA-B4CC-4935BD29171E}"/>
              </a:ext>
            </a:extLst>
          </p:cNvPr>
          <p:cNvGrpSpPr>
            <a:grpSpLocks/>
          </p:cNvGrpSpPr>
          <p:nvPr/>
        </p:nvGrpSpPr>
        <p:grpSpPr bwMode="auto">
          <a:xfrm>
            <a:off x="7467601" y="838200"/>
            <a:ext cx="2644775" cy="2541588"/>
            <a:chOff x="96" y="2400"/>
            <a:chExt cx="1666" cy="1601"/>
          </a:xfrm>
        </p:grpSpPr>
        <p:pic>
          <p:nvPicPr>
            <p:cNvPr id="73746" name="Picture 5">
              <a:extLst>
                <a:ext uri="{FF2B5EF4-FFF2-40B4-BE49-F238E27FC236}">
                  <a16:creationId xmlns:a16="http://schemas.microsoft.com/office/drawing/2014/main" xmlns="" id="{4125D767-2B3A-41D1-A325-79DB58A1F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0"/>
              <a:ext cx="1666" cy="1601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47" name="Oval 11">
              <a:extLst>
                <a:ext uri="{FF2B5EF4-FFF2-40B4-BE49-F238E27FC236}">
                  <a16:creationId xmlns:a16="http://schemas.microsoft.com/office/drawing/2014/main" xmlns="" id="{EF37EE0E-7260-41B3-B4CC-FB7941588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9.20</a:t>
              </a: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7880B173-FEFB-494C-9DEB-1D5ECF6C20C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838200"/>
            <a:ext cx="2667000" cy="2590800"/>
            <a:chOff x="2640" y="2448"/>
            <a:chExt cx="1680" cy="1632"/>
          </a:xfrm>
        </p:grpSpPr>
        <p:pic>
          <p:nvPicPr>
            <p:cNvPr id="73744" name="Picture 4">
              <a:extLst>
                <a:ext uri="{FF2B5EF4-FFF2-40B4-BE49-F238E27FC236}">
                  <a16:creationId xmlns:a16="http://schemas.microsoft.com/office/drawing/2014/main" xmlns="" id="{A29F8EAF-0D3E-48F9-8285-B4DE62C13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48"/>
              <a:ext cx="1680" cy="163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45" name="Oval 12">
              <a:extLst>
                <a:ext uri="{FF2B5EF4-FFF2-40B4-BE49-F238E27FC236}">
                  <a16:creationId xmlns:a16="http://schemas.microsoft.com/office/drawing/2014/main" xmlns="" id="{BD2F0240-A76F-4423-A0F5-3CF1E40AA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528" cy="480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10.10</a:t>
              </a: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xmlns="" id="{F79B5BD7-E2C8-41AB-88EF-A0FAC6000BE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10000"/>
            <a:ext cx="2667000" cy="2590800"/>
            <a:chOff x="2064" y="2400"/>
            <a:chExt cx="1680" cy="1632"/>
          </a:xfrm>
        </p:grpSpPr>
        <p:pic>
          <p:nvPicPr>
            <p:cNvPr id="73742" name="Picture 3">
              <a:extLst>
                <a:ext uri="{FF2B5EF4-FFF2-40B4-BE49-F238E27FC236}">
                  <a16:creationId xmlns:a16="http://schemas.microsoft.com/office/drawing/2014/main" xmlns="" id="{B0B69F3E-FCB9-426C-8B1B-EAFCC0996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400"/>
              <a:ext cx="1680" cy="163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43" name="Oval 16">
              <a:extLst>
                <a:ext uri="{FF2B5EF4-FFF2-40B4-BE49-F238E27FC236}">
                  <a16:creationId xmlns:a16="http://schemas.microsoft.com/office/drawing/2014/main" xmlns="" id="{3C797B15-BBC1-4D5A-A0B6-389C168F9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3.30</a:t>
              </a:r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xmlns="" id="{66F80201-7570-488C-9FD9-053FB1617A5B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3810000"/>
            <a:ext cx="2743200" cy="2590800"/>
            <a:chOff x="3840" y="2400"/>
            <a:chExt cx="1728" cy="1632"/>
          </a:xfrm>
        </p:grpSpPr>
        <p:pic>
          <p:nvPicPr>
            <p:cNvPr id="73740" name="Picture 22">
              <a:extLst>
                <a:ext uri="{FF2B5EF4-FFF2-40B4-BE49-F238E27FC236}">
                  <a16:creationId xmlns:a16="http://schemas.microsoft.com/office/drawing/2014/main" xmlns="" id="{D27DF124-1429-4582-94F2-BE7ADA594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400"/>
              <a:ext cx="1728" cy="163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41" name="Oval 17">
              <a:extLst>
                <a:ext uri="{FF2B5EF4-FFF2-40B4-BE49-F238E27FC236}">
                  <a16:creationId xmlns:a16="http://schemas.microsoft.com/office/drawing/2014/main" xmlns="" id="{09AAFD74-0138-4A26-9472-83FA0C67F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2.40</a:t>
              </a: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xmlns="" id="{81E9D2FE-9235-44EE-98E6-D5BACAC4EFDA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810001"/>
            <a:ext cx="2667000" cy="2563813"/>
            <a:chOff x="240" y="2400"/>
            <a:chExt cx="1680" cy="1615"/>
          </a:xfrm>
        </p:grpSpPr>
        <p:pic>
          <p:nvPicPr>
            <p:cNvPr id="73738" name="Picture 7">
              <a:extLst>
                <a:ext uri="{FF2B5EF4-FFF2-40B4-BE49-F238E27FC236}">
                  <a16:creationId xmlns:a16="http://schemas.microsoft.com/office/drawing/2014/main" xmlns="" id="{0F495F6D-D374-4E70-A444-0344B4DA1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00"/>
              <a:ext cx="1680" cy="161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39" name="Oval 15">
              <a:extLst>
                <a:ext uri="{FF2B5EF4-FFF2-40B4-BE49-F238E27FC236}">
                  <a16:creationId xmlns:a16="http://schemas.microsoft.com/office/drawing/2014/main" xmlns="" id="{271BDCEA-CA73-444D-81F4-E13AEE14A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49813A0A-45D6-4824-928D-D32EB7890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6553200" cy="1981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/>
            </a:r>
            <a:br>
              <a:rPr lang="en-US" altLang="en-US" b="1">
                <a:solidFill>
                  <a:schemeClr val="accent2"/>
                </a:solidFill>
              </a:rPr>
            </a:br>
            <a:r>
              <a:rPr lang="en-US" altLang="en-US" sz="3600" b="1">
                <a:solidFill>
                  <a:schemeClr val="accent2"/>
                </a:solidFill>
              </a:rPr>
              <a:t>THEME 4 – </a:t>
            </a:r>
            <a:r>
              <a:rPr lang="en-US" altLang="en-US" sz="3600" b="1">
                <a:solidFill>
                  <a:schemeClr val="accent2"/>
                </a:solidFill>
                <a:latin typeface="Bookman Old Style" panose="02050604050505020204" pitchFamily="18" charset="0"/>
              </a:rPr>
              <a:t>AT SCHOOL</a:t>
            </a:r>
            <a:r>
              <a:rPr lang="en-US" altLang="en-US" sz="3200" b="1"/>
              <a:t/>
            </a:r>
            <a:br>
              <a:rPr lang="en-US" altLang="en-US" sz="3200" b="1"/>
            </a:br>
            <a:r>
              <a:rPr lang="en-US" altLang="en-US" sz="3200" b="1">
                <a:solidFill>
                  <a:srgbClr val="CC3300"/>
                </a:solidFill>
              </a:rPr>
              <a:t>Lesson 1: </a:t>
            </a:r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 baseline="-25000">
                <a:solidFill>
                  <a:srgbClr val="CC3300"/>
                </a:solidFill>
              </a:rPr>
              <a:t>1, 2, 4</a:t>
            </a:r>
            <a:r>
              <a:rPr lang="en-US" altLang="en-US" sz="4000" baseline="-25000"/>
              <a:t/>
            </a:r>
            <a:br>
              <a:rPr lang="en-US" altLang="en-US" sz="4000" baseline="-25000"/>
            </a:br>
            <a:endParaRPr lang="en-US" altLang="en-US" sz="40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8F59CDD2-76EC-4164-967D-5E14A8D1B9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828800"/>
            <a:ext cx="4572000" cy="3657600"/>
          </a:xfrm>
        </p:spPr>
        <p:txBody>
          <a:bodyPr/>
          <a:lstStyle/>
          <a:p>
            <a:pPr marL="533400" indent="-533400"/>
            <a:r>
              <a:rPr lang="en-US" altLang="en-US" b="1">
                <a:solidFill>
                  <a:srgbClr val="0033CC"/>
                </a:solidFill>
              </a:rPr>
              <a:t>New words</a:t>
            </a:r>
            <a:r>
              <a:rPr lang="en-US" altLang="en-US"/>
              <a:t>: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Physics (n)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Physical Education (n)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Math (n) 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Geography (n) 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a class   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xmlns="" id="{E983D120-C9C1-4119-B983-10D52203FDE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10400" y="1828800"/>
            <a:ext cx="2895600" cy="3657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Môn Vật lý</a:t>
            </a:r>
          </a:p>
          <a:p>
            <a:pPr eaLnBrk="1" hangingPunct="1"/>
            <a:r>
              <a:rPr lang="en-US" altLang="en-US"/>
              <a:t>Môn Thể dục</a:t>
            </a:r>
          </a:p>
          <a:p>
            <a:pPr eaLnBrk="1" hangingPunct="1"/>
            <a:r>
              <a:rPr lang="en-US" altLang="en-US"/>
              <a:t>Môn Toán</a:t>
            </a:r>
          </a:p>
          <a:p>
            <a:pPr eaLnBrk="1" hangingPunct="1"/>
            <a:r>
              <a:rPr lang="en-US" altLang="en-US"/>
              <a:t>Môn Địa Lý</a:t>
            </a:r>
          </a:p>
          <a:p>
            <a:pPr eaLnBrk="1" hangingPunct="1"/>
            <a:r>
              <a:rPr lang="en-US" altLang="en-US"/>
              <a:t>Giờ học</a:t>
            </a:r>
          </a:p>
        </p:txBody>
      </p:sp>
      <p:pic>
        <p:nvPicPr>
          <p:cNvPr id="9221" name="Picture 5" descr="BD15134_">
            <a:extLst>
              <a:ext uri="{FF2B5EF4-FFF2-40B4-BE49-F238E27FC236}">
                <a16:creationId xmlns:a16="http://schemas.microsoft.com/office/drawing/2014/main" xmlns="" id="{D3D47EFC-ECDD-40C2-B8E2-655CCD15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D15134_">
            <a:extLst>
              <a:ext uri="{FF2B5EF4-FFF2-40B4-BE49-F238E27FC236}">
                <a16:creationId xmlns:a16="http://schemas.microsoft.com/office/drawing/2014/main" xmlns="" id="{96675BA9-2B2B-4815-AFF8-7A06E4140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BD15134_">
            <a:extLst>
              <a:ext uri="{FF2B5EF4-FFF2-40B4-BE49-F238E27FC236}">
                <a16:creationId xmlns:a16="http://schemas.microsoft.com/office/drawing/2014/main" xmlns="" id="{6AA16271-3581-4E82-A48D-2994EE53B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BD15134_">
            <a:extLst>
              <a:ext uri="{FF2B5EF4-FFF2-40B4-BE49-F238E27FC236}">
                <a16:creationId xmlns:a16="http://schemas.microsoft.com/office/drawing/2014/main" xmlns="" id="{5E7EFA6D-D345-4066-8786-74394778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xmlns="" id="{8FDC3098-1D57-44E4-992A-7E7AF042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1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xmlns="" id="{9B171BAC-EE7A-4CA0-AA76-97292733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143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xmlns="" id="{A7CDE25A-B01F-405C-B1F3-47A43871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-1222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xmlns="" id="{E65C5853-6ACD-4770-B8A9-8DB9C5E3A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905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1" dur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OINSET2">
            <a:extLst>
              <a:ext uri="{FF2B5EF4-FFF2-40B4-BE49-F238E27FC236}">
                <a16:creationId xmlns:a16="http://schemas.microsoft.com/office/drawing/2014/main" xmlns="" id="{640391E7-8A77-41CD-85DC-F80B37AB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 descr="POINSET2">
            <a:extLst>
              <a:ext uri="{FF2B5EF4-FFF2-40B4-BE49-F238E27FC236}">
                <a16:creationId xmlns:a16="http://schemas.microsoft.com/office/drawing/2014/main" xmlns="" id="{0836C45A-FAFD-4925-983D-8E42F69C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63819" y="-103981"/>
            <a:ext cx="15795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4">
            <a:extLst>
              <a:ext uri="{FF2B5EF4-FFF2-40B4-BE49-F238E27FC236}">
                <a16:creationId xmlns:a16="http://schemas.microsoft.com/office/drawing/2014/main" xmlns="" id="{4599C7AF-227E-46DC-A5EC-6F92B8CC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18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75781" name="Picture 9" descr="UNIT4_5893">
            <a:extLst>
              <a:ext uri="{FF2B5EF4-FFF2-40B4-BE49-F238E27FC236}">
                <a16:creationId xmlns:a16="http://schemas.microsoft.com/office/drawing/2014/main" xmlns="" id="{282009BE-B321-4E5E-B6AE-6729E0FB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6" y="1066800"/>
            <a:ext cx="8626475" cy="5029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Text Box 10">
            <a:extLst>
              <a:ext uri="{FF2B5EF4-FFF2-40B4-BE49-F238E27FC236}">
                <a16:creationId xmlns:a16="http://schemas.microsoft.com/office/drawing/2014/main" xmlns="" id="{1FEF30EB-E956-40BF-B675-AAD4475D4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61722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Hung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5D4795DD-7191-4BF9-9492-0AC67590C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6705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EX: </a:t>
            </a:r>
            <a:r>
              <a:rPr lang="en-US" altLang="en-US">
                <a:solidFill>
                  <a:srgbClr val="CC3300"/>
                </a:solidFill>
              </a:rPr>
              <a:t>What time</a:t>
            </a:r>
            <a:r>
              <a:rPr lang="en-US" altLang="en-US"/>
              <a:t> does Binh have his Geography class?</a:t>
            </a:r>
          </a:p>
          <a:p>
            <a:pPr eaLnBrk="1" hangingPunct="1">
              <a:buFontTx/>
              <a:buNone/>
            </a:pPr>
            <a:r>
              <a:rPr lang="en-US" altLang="en-US"/>
              <a:t>_ He has his Geography class </a:t>
            </a:r>
            <a:r>
              <a:rPr lang="en-US" altLang="en-US">
                <a:solidFill>
                  <a:srgbClr val="CC3300"/>
                </a:solidFill>
              </a:rPr>
              <a:t>at 10.10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55A43A3-6661-4DAA-9236-5A5EA8253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  <a:ln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4000" b="1"/>
              <a:t/>
            </a:r>
            <a:br>
              <a:rPr lang="en-US" altLang="en-US" sz="4000" b="1"/>
            </a:br>
            <a:r>
              <a:rPr lang="en-US" altLang="en-US" sz="4000" b="1">
                <a:solidFill>
                  <a:srgbClr val="CC3300"/>
                </a:solidFill>
              </a:rPr>
              <a:t>Lesson 1: A1, 2, 4</a:t>
            </a:r>
          </a:p>
        </p:txBody>
      </p:sp>
      <p:pic>
        <p:nvPicPr>
          <p:cNvPr id="13321" name="Picture 9">
            <a:extLst>
              <a:ext uri="{FF2B5EF4-FFF2-40B4-BE49-F238E27FC236}">
                <a16:creationId xmlns:a16="http://schemas.microsoft.com/office/drawing/2014/main" xmlns="" id="{4D634D75-BC5B-4325-976E-50EE0912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xmlns="" id="{8C27C910-5F96-4F9F-94D0-3EDEC8F5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xmlns="" id="{A9570803-69BB-4774-9724-FDCE1F9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11">
            <a:extLst>
              <a:ext uri="{FF2B5EF4-FFF2-40B4-BE49-F238E27FC236}">
                <a16:creationId xmlns:a16="http://schemas.microsoft.com/office/drawing/2014/main" xmlns="" id="{CE3EB05B-1E3E-40B1-AED9-2F452AD3C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703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08" name="Rectangle 12">
            <a:extLst>
              <a:ext uri="{FF2B5EF4-FFF2-40B4-BE49-F238E27FC236}">
                <a16:creationId xmlns:a16="http://schemas.microsoft.com/office/drawing/2014/main" xmlns="" id="{DD71F0A7-1E50-4D51-B7A0-25B2DA5FB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485900"/>
            <a:ext cx="398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    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6809" name="Rectangle 13">
            <a:extLst>
              <a:ext uri="{FF2B5EF4-FFF2-40B4-BE49-F238E27FC236}">
                <a16:creationId xmlns:a16="http://schemas.microsoft.com/office/drawing/2014/main" xmlns="" id="{4F6CE02E-6AF7-45EB-BDBB-41DD8B844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79764"/>
            <a:ext cx="35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6810" name="Rectangle 14">
            <a:extLst>
              <a:ext uri="{FF2B5EF4-FFF2-40B4-BE49-F238E27FC236}">
                <a16:creationId xmlns:a16="http://schemas.microsoft.com/office/drawing/2014/main" xmlns="" id="{8321B3D4-440B-486D-B33A-8941A0C04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25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6811" name="Rectangle 15">
            <a:extLst>
              <a:ext uri="{FF2B5EF4-FFF2-40B4-BE49-F238E27FC236}">
                <a16:creationId xmlns:a16="http://schemas.microsoft.com/office/drawing/2014/main" xmlns="" id="{342BD102-4D7A-4EA0-9F5D-FD83F89BC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283325"/>
            <a:ext cx="484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      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6812" name="Rectangle 16">
            <a:extLst>
              <a:ext uri="{FF2B5EF4-FFF2-40B4-BE49-F238E27FC236}">
                <a16:creationId xmlns:a16="http://schemas.microsoft.com/office/drawing/2014/main" xmlns="" id="{0B17D0BA-8189-4BB2-89BB-EE53B09C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996238"/>
            <a:ext cx="35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6813" name="Rectangle 17">
            <a:extLst>
              <a:ext uri="{FF2B5EF4-FFF2-40B4-BE49-F238E27FC236}">
                <a16:creationId xmlns:a16="http://schemas.microsoft.com/office/drawing/2014/main" xmlns="" id="{C21C6CC8-0614-4700-8874-FF453D4A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718675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3330" name="Picture 18">
            <a:extLst>
              <a:ext uri="{FF2B5EF4-FFF2-40B4-BE49-F238E27FC236}">
                <a16:creationId xmlns:a16="http://schemas.microsoft.com/office/drawing/2014/main" xmlns="" id="{483F6839-294A-474D-ABB4-121CBC03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563" y="730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>
            <a:extLst>
              <a:ext uri="{FF2B5EF4-FFF2-40B4-BE49-F238E27FC236}">
                <a16:creationId xmlns:a16="http://schemas.microsoft.com/office/drawing/2014/main" xmlns="" id="{7F0ED9E9-A0EF-4544-A552-7D2E0DA5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563" y="936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6" name="Rectangle 21">
            <a:extLst>
              <a:ext uri="{FF2B5EF4-FFF2-40B4-BE49-F238E27FC236}">
                <a16:creationId xmlns:a16="http://schemas.microsoft.com/office/drawing/2014/main" xmlns="" id="{537D34F1-D0D9-43CE-AF66-23AE4367F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25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3334" name="Picture 22">
            <a:extLst>
              <a:ext uri="{FF2B5EF4-FFF2-40B4-BE49-F238E27FC236}">
                <a16:creationId xmlns:a16="http://schemas.microsoft.com/office/drawing/2014/main" xmlns="" id="{71B64B36-8285-44D4-AF1E-7C5BB7D4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71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>
            <a:extLst>
              <a:ext uri="{FF2B5EF4-FFF2-40B4-BE49-F238E27FC236}">
                <a16:creationId xmlns:a16="http://schemas.microsoft.com/office/drawing/2014/main" xmlns="" id="{A55D1A45-54F3-4936-98B7-EFD9377C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OINSET2">
            <a:extLst>
              <a:ext uri="{FF2B5EF4-FFF2-40B4-BE49-F238E27FC236}">
                <a16:creationId xmlns:a16="http://schemas.microsoft.com/office/drawing/2014/main" xmlns="" id="{556FF42D-C0A2-40BD-B70A-8352052D7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POINSET2">
            <a:extLst>
              <a:ext uri="{FF2B5EF4-FFF2-40B4-BE49-F238E27FC236}">
                <a16:creationId xmlns:a16="http://schemas.microsoft.com/office/drawing/2014/main" xmlns="" id="{5C391037-F178-4ACC-90FE-8BB0CD8F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63819" y="-103981"/>
            <a:ext cx="15795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>
            <a:extLst>
              <a:ext uri="{FF2B5EF4-FFF2-40B4-BE49-F238E27FC236}">
                <a16:creationId xmlns:a16="http://schemas.microsoft.com/office/drawing/2014/main" xmlns="" id="{9E88B6BF-D30A-43AA-AE1A-B8D6437E5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18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77829" name="Picture 9" descr="UNIT4_5895">
            <a:extLst>
              <a:ext uri="{FF2B5EF4-FFF2-40B4-BE49-F238E27FC236}">
                <a16:creationId xmlns:a16="http://schemas.microsoft.com/office/drawing/2014/main" xmlns="" id="{4B2E7E3D-3473-400A-A1C5-D5D2B6C17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800" y="555625"/>
            <a:ext cx="8661400" cy="5556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830" name="Text Box 10">
            <a:extLst>
              <a:ext uri="{FF2B5EF4-FFF2-40B4-BE49-F238E27FC236}">
                <a16:creationId xmlns:a16="http://schemas.microsoft.com/office/drawing/2014/main" xmlns="" id="{A4DDD587-52F2-416A-9ACA-AE208E467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61722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Hoa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xmlns="" id="{74DE1DEA-611E-4B14-8159-B8DF9021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472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xmlns="" id="{1F8EA7B4-4D35-4540-9982-2E3B22F3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xmlns="" id="{BD90302E-540E-4CA2-A48A-3FB1F705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480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xmlns="" id="{6B197D05-3F27-4EB3-8283-0E4BCFC9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4343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8">
            <a:extLst>
              <a:ext uri="{FF2B5EF4-FFF2-40B4-BE49-F238E27FC236}">
                <a16:creationId xmlns:a16="http://schemas.microsoft.com/office/drawing/2014/main" xmlns="" id="{9B205C18-F9D4-457E-8A40-CA0A79FF3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"/>
            <a:ext cx="746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EX: 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What time</a:t>
            </a:r>
            <a:r>
              <a:rPr lang="en-US" altLang="en-US" sz="2400">
                <a:latin typeface="Arial" panose="020B0604020202020204" pitchFamily="34" charset="0"/>
              </a:rPr>
              <a:t> does Binh have his Geography class?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_ He has his Geography class 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at 10.10</a:t>
            </a:r>
          </a:p>
        </p:txBody>
      </p:sp>
      <p:pic>
        <p:nvPicPr>
          <p:cNvPr id="78855" name="Picture 9">
            <a:extLst>
              <a:ext uri="{FF2B5EF4-FFF2-40B4-BE49-F238E27FC236}">
                <a16:creationId xmlns:a16="http://schemas.microsoft.com/office/drawing/2014/main" xmlns="" id="{3761B307-4380-4C76-AD71-BEB024C4C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xmlns="" id="{192EB6A5-F077-45FD-8F25-A1656A8A1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>
            <a:extLst>
              <a:ext uri="{FF2B5EF4-FFF2-40B4-BE49-F238E27FC236}">
                <a16:creationId xmlns:a16="http://schemas.microsoft.com/office/drawing/2014/main" xmlns="" id="{78D44D16-FEBE-40DC-BAA8-459A8B0B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>
            <a:extLst>
              <a:ext uri="{FF2B5EF4-FFF2-40B4-BE49-F238E27FC236}">
                <a16:creationId xmlns:a16="http://schemas.microsoft.com/office/drawing/2014/main" xmlns="" id="{A2A1C3E7-1F7B-4752-A9BA-2E46B1E54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>
            <a:extLst>
              <a:ext uri="{FF2B5EF4-FFF2-40B4-BE49-F238E27FC236}">
                <a16:creationId xmlns:a16="http://schemas.microsoft.com/office/drawing/2014/main" xmlns="" id="{F2659667-E001-4F19-827C-D98E953C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decel="1000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onghoHoa80">
            <a:extLst>
              <a:ext uri="{FF2B5EF4-FFF2-40B4-BE49-F238E27FC236}">
                <a16:creationId xmlns:a16="http://schemas.microsoft.com/office/drawing/2014/main" xmlns="" id="{43F1647B-7F81-4E4E-B986-998A75F0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487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>
            <a:extLst>
              <a:ext uri="{FF2B5EF4-FFF2-40B4-BE49-F238E27FC236}">
                <a16:creationId xmlns:a16="http://schemas.microsoft.com/office/drawing/2014/main" xmlns="" id="{CDCE0C01-AC57-4BFE-A314-D8D28E3C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6" y="4967288"/>
            <a:ext cx="2714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What time is it ?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xmlns="" id="{0C749111-7F2C-48D8-B215-6DEEB76DD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5500688"/>
            <a:ext cx="313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It is twelve o’clock.</a:t>
            </a:r>
          </a:p>
        </p:txBody>
      </p:sp>
      <p:pic>
        <p:nvPicPr>
          <p:cNvPr id="65541" name="Picture 7" descr="POINSET2">
            <a:extLst>
              <a:ext uri="{FF2B5EF4-FFF2-40B4-BE49-F238E27FC236}">
                <a16:creationId xmlns:a16="http://schemas.microsoft.com/office/drawing/2014/main" xmlns="" id="{8A7B1735-FC51-4623-9E9A-DD0FA6431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POINSET2">
            <a:extLst>
              <a:ext uri="{FF2B5EF4-FFF2-40B4-BE49-F238E27FC236}">
                <a16:creationId xmlns:a16="http://schemas.microsoft.com/office/drawing/2014/main" xmlns="" id="{EA023E6C-C9F1-4082-9AFA-1E642C4EF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63819" y="-103981"/>
            <a:ext cx="15795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7EC332-54CB-41A3-B015-802A14954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743201"/>
            <a:ext cx="4227512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89DC6D-AAF6-432C-A053-2BEA75DA0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43000"/>
            <a:ext cx="815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1. TALK ABOUT YOUR SCHEDULE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Ex: - I have English on Monday and Tuesday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-&gt; I have……… on ……….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2. USING THE PRESENT PROGRESSIVE TENSE TO TALK ABOUT THESE PICTURES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5EB193-2FCE-41B2-8619-4C0A26DE1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689" y="2968626"/>
            <a:ext cx="48101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4" name="Picture 8" descr="Doing Homework High Res Stock Images | Shutterstock">
            <a:extLst>
              <a:ext uri="{FF2B5EF4-FFF2-40B4-BE49-F238E27FC236}">
                <a16:creationId xmlns:a16="http://schemas.microsoft.com/office/drawing/2014/main" xmlns="" id="{C4872305-AED1-4547-9CB9-8B7BECF7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613" y="4298950"/>
            <a:ext cx="3714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E535E836-97F6-4493-80CA-8DFB633C2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8707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HOMEWORK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xmlns="" id="{7E64DFD5-1B5E-4E57-8962-EC645C62E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Write the questions and answers A2, A4 p42,43 into your notebooks.</a:t>
            </a:r>
          </a:p>
          <a:p>
            <a:pPr eaLnBrk="1" hangingPunct="1"/>
            <a:r>
              <a:rPr lang="en-US" altLang="en-US" dirty="0"/>
              <a:t>Learn about saying the time.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>
            <a:extLst>
              <a:ext uri="{FF2B5EF4-FFF2-40B4-BE49-F238E27FC236}">
                <a16:creationId xmlns:a16="http://schemas.microsoft.com/office/drawing/2014/main" xmlns="" id="{9F158543-09F8-4BAF-8998-DA8CCC603F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91176" y="1393825"/>
            <a:ext cx="35242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00"/>
              </a:solidFill>
              <a:latin typeface=".VnCooperH"/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xmlns="" id="{36FA04B7-C720-4643-9E0B-7878459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12901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.VnAvant" pitchFamily="34" charset="0"/>
              </a:rPr>
              <a:t>1. Listen and repeat</a:t>
            </a:r>
          </a:p>
        </p:txBody>
      </p:sp>
      <p:grpSp>
        <p:nvGrpSpPr>
          <p:cNvPr id="17415" name="Group 7">
            <a:extLst>
              <a:ext uri="{FF2B5EF4-FFF2-40B4-BE49-F238E27FC236}">
                <a16:creationId xmlns:a16="http://schemas.microsoft.com/office/drawing/2014/main" xmlns="" id="{91E1EE16-1B18-4D36-BB07-3EA138A6F968}"/>
              </a:ext>
            </a:extLst>
          </p:cNvPr>
          <p:cNvGrpSpPr>
            <a:grpSpLocks/>
          </p:cNvGrpSpPr>
          <p:nvPr/>
        </p:nvGrpSpPr>
        <p:grpSpPr bwMode="auto">
          <a:xfrm>
            <a:off x="2066925" y="2300288"/>
            <a:ext cx="1619250" cy="1543050"/>
            <a:chOff x="2868" y="2013"/>
            <a:chExt cx="1020" cy="972"/>
          </a:xfrm>
        </p:grpSpPr>
        <p:grpSp>
          <p:nvGrpSpPr>
            <p:cNvPr id="66672" name="Group 8">
              <a:extLst>
                <a:ext uri="{FF2B5EF4-FFF2-40B4-BE49-F238E27FC236}">
                  <a16:creationId xmlns:a16="http://schemas.microsoft.com/office/drawing/2014/main" xmlns="" id="{56A8CCD6-E6B6-4350-AFED-F196AFDAE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013"/>
              <a:ext cx="960" cy="963"/>
              <a:chOff x="2880" y="2013"/>
              <a:chExt cx="960" cy="963"/>
            </a:xfrm>
          </p:grpSpPr>
          <p:sp>
            <p:nvSpPr>
              <p:cNvPr id="66687" name="Oval 9" descr="Water droplets">
                <a:extLst>
                  <a:ext uri="{FF2B5EF4-FFF2-40B4-BE49-F238E27FC236}">
                    <a16:creationId xmlns:a16="http://schemas.microsoft.com/office/drawing/2014/main" xmlns="" id="{FCD2F94C-8622-4942-92B5-A32C89C44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88" name="Text Box 10">
                <a:extLst>
                  <a:ext uri="{FF2B5EF4-FFF2-40B4-BE49-F238E27FC236}">
                    <a16:creationId xmlns:a16="http://schemas.microsoft.com/office/drawing/2014/main" xmlns="" id="{105CFFE5-A381-43E7-AECF-CD6E9018E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  <p:sp>
          <p:nvSpPr>
            <p:cNvPr id="66673" name="Text Box 11">
              <a:extLst>
                <a:ext uri="{FF2B5EF4-FFF2-40B4-BE49-F238E27FC236}">
                  <a16:creationId xmlns:a16="http://schemas.microsoft.com/office/drawing/2014/main" xmlns="" id="{89BD9492-F7E8-4E77-BAF2-C29B54E1B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20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6674" name="Text Box 12">
              <a:extLst>
                <a:ext uri="{FF2B5EF4-FFF2-40B4-BE49-F238E27FC236}">
                  <a16:creationId xmlns:a16="http://schemas.microsoft.com/office/drawing/2014/main" xmlns="" id="{31CB0EF0-A275-4B68-BFE1-3F8959872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20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6675" name="Text Box 13">
              <a:extLst>
                <a:ext uri="{FF2B5EF4-FFF2-40B4-BE49-F238E27FC236}">
                  <a16:creationId xmlns:a16="http://schemas.microsoft.com/office/drawing/2014/main" xmlns="" id="{2C798611-4E9B-4DCF-8542-9A5DC653C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6676" name="Text Box 14">
              <a:extLst>
                <a:ext uri="{FF2B5EF4-FFF2-40B4-BE49-F238E27FC236}">
                  <a16:creationId xmlns:a16="http://schemas.microsoft.com/office/drawing/2014/main" xmlns="" id="{C810DA98-8843-44B2-A72E-678B6C8F5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" y="279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6677" name="Text Box 15">
              <a:extLst>
                <a:ext uri="{FF2B5EF4-FFF2-40B4-BE49-F238E27FC236}">
                  <a16:creationId xmlns:a16="http://schemas.microsoft.com/office/drawing/2014/main" xmlns="" id="{2ED8858A-109D-4E4F-814F-017420792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8" y="239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66678" name="Text Box 16">
              <a:extLst>
                <a:ext uri="{FF2B5EF4-FFF2-40B4-BE49-F238E27FC236}">
                  <a16:creationId xmlns:a16="http://schemas.microsoft.com/office/drawing/2014/main" xmlns="" id="{085AC605-995F-46C6-99BA-3C4D31E24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1" y="20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66679" name="Text Box 17">
              <a:extLst>
                <a:ext uri="{FF2B5EF4-FFF2-40B4-BE49-F238E27FC236}">
                  <a16:creationId xmlns:a16="http://schemas.microsoft.com/office/drawing/2014/main" xmlns="" id="{6D983495-326B-4570-B046-2A5EAC08B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221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66680" name="Text Box 18">
              <a:extLst>
                <a:ext uri="{FF2B5EF4-FFF2-40B4-BE49-F238E27FC236}">
                  <a16:creationId xmlns:a16="http://schemas.microsoft.com/office/drawing/2014/main" xmlns="" id="{25718EF5-EAE1-445A-9B42-8E3A1AB68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" y="258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66681" name="Text Box 19">
              <a:extLst>
                <a:ext uri="{FF2B5EF4-FFF2-40B4-BE49-F238E27FC236}">
                  <a16:creationId xmlns:a16="http://schemas.microsoft.com/office/drawing/2014/main" xmlns="" id="{26077FB3-B9B3-4DE8-89B4-33440342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1" y="2745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6682" name="Text Box 20">
              <a:extLst>
                <a:ext uri="{FF2B5EF4-FFF2-40B4-BE49-F238E27FC236}">
                  <a16:creationId xmlns:a16="http://schemas.microsoft.com/office/drawing/2014/main" xmlns="" id="{CDDAAEB2-A9B5-4205-AED5-856B6F477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73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6683" name="Text Box 21">
              <a:extLst>
                <a:ext uri="{FF2B5EF4-FFF2-40B4-BE49-F238E27FC236}">
                  <a16:creationId xmlns:a16="http://schemas.microsoft.com/office/drawing/2014/main" xmlns="" id="{38772B01-566D-4255-B8A1-C228AE43A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258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6684" name="Line 22">
              <a:extLst>
                <a:ext uri="{FF2B5EF4-FFF2-40B4-BE49-F238E27FC236}">
                  <a16:creationId xmlns:a16="http://schemas.microsoft.com/office/drawing/2014/main" xmlns="" id="{902712F3-F394-4E14-B7A4-0E66881FA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5" name="Line 23">
              <a:extLst>
                <a:ext uri="{FF2B5EF4-FFF2-40B4-BE49-F238E27FC236}">
                  <a16:creationId xmlns:a16="http://schemas.microsoft.com/office/drawing/2014/main" xmlns="" id="{6D868930-EADD-4ECE-8386-2693566DE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514"/>
              <a:ext cx="144" cy="2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6" name="Oval 24">
              <a:extLst>
                <a:ext uri="{FF2B5EF4-FFF2-40B4-BE49-F238E27FC236}">
                  <a16:creationId xmlns:a16="http://schemas.microsoft.com/office/drawing/2014/main" xmlns="" id="{3453E45A-142F-458D-9C2E-31395ACF8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7433" name="Group 25">
            <a:extLst>
              <a:ext uri="{FF2B5EF4-FFF2-40B4-BE49-F238E27FC236}">
                <a16:creationId xmlns:a16="http://schemas.microsoft.com/office/drawing/2014/main" xmlns="" id="{46609DB5-4F66-4CB7-9792-2ACEC7074A8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057400"/>
            <a:ext cx="1619250" cy="1543050"/>
            <a:chOff x="612" y="2052"/>
            <a:chExt cx="1020" cy="972"/>
          </a:xfrm>
        </p:grpSpPr>
        <p:grpSp>
          <p:nvGrpSpPr>
            <p:cNvPr id="66655" name="Group 26">
              <a:extLst>
                <a:ext uri="{FF2B5EF4-FFF2-40B4-BE49-F238E27FC236}">
                  <a16:creationId xmlns:a16="http://schemas.microsoft.com/office/drawing/2014/main" xmlns="" id="{F65A85FD-9FD8-4A32-91AB-1AC4DE750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052"/>
              <a:ext cx="960" cy="963"/>
              <a:chOff x="2880" y="2013"/>
              <a:chExt cx="960" cy="963"/>
            </a:xfrm>
          </p:grpSpPr>
          <p:sp>
            <p:nvSpPr>
              <p:cNvPr id="66670" name="Oval 27" descr="Water droplets">
                <a:extLst>
                  <a:ext uri="{FF2B5EF4-FFF2-40B4-BE49-F238E27FC236}">
                    <a16:creationId xmlns:a16="http://schemas.microsoft.com/office/drawing/2014/main" xmlns="" id="{2BABE640-8120-4DF5-B761-21262714E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71" name="Text Box 28">
                <a:extLst>
                  <a:ext uri="{FF2B5EF4-FFF2-40B4-BE49-F238E27FC236}">
                    <a16:creationId xmlns:a16="http://schemas.microsoft.com/office/drawing/2014/main" xmlns="" id="{66B8A8BB-CE41-47F4-BF10-6EE599B169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  <p:sp>
          <p:nvSpPr>
            <p:cNvPr id="66656" name="Text Box 29">
              <a:extLst>
                <a:ext uri="{FF2B5EF4-FFF2-40B4-BE49-F238E27FC236}">
                  <a16:creationId xmlns:a16="http://schemas.microsoft.com/office/drawing/2014/main" xmlns="" id="{AF489CB1-B14B-4913-B008-034B3F526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" y="210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6657" name="Text Box 30">
              <a:extLst>
                <a:ext uri="{FF2B5EF4-FFF2-40B4-BE49-F238E27FC236}">
                  <a16:creationId xmlns:a16="http://schemas.microsoft.com/office/drawing/2014/main" xmlns="" id="{1C22B482-B2B6-4766-8122-26C0863F9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0" y="22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6658" name="Text Box 31">
              <a:extLst>
                <a:ext uri="{FF2B5EF4-FFF2-40B4-BE49-F238E27FC236}">
                  <a16:creationId xmlns:a16="http://schemas.microsoft.com/office/drawing/2014/main" xmlns="" id="{4B57F213-C4BE-4BBA-880D-6EC440A94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43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6659" name="Text Box 32">
              <a:extLst>
                <a:ext uri="{FF2B5EF4-FFF2-40B4-BE49-F238E27FC236}">
                  <a16:creationId xmlns:a16="http://schemas.microsoft.com/office/drawing/2014/main" xmlns="" id="{CBAF6565-AB31-47C1-BA7F-F87D6F87A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283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6660" name="Text Box 33">
              <a:extLst>
                <a:ext uri="{FF2B5EF4-FFF2-40B4-BE49-F238E27FC236}">
                  <a16:creationId xmlns:a16="http://schemas.microsoft.com/office/drawing/2014/main" xmlns="" id="{4C330122-3C19-411B-8C8A-1598C4D2A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4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66661" name="Text Box 34">
              <a:extLst>
                <a:ext uri="{FF2B5EF4-FFF2-40B4-BE49-F238E27FC236}">
                  <a16:creationId xmlns:a16="http://schemas.microsoft.com/office/drawing/2014/main" xmlns="" id="{87C0D3A5-A20E-4E89-8B2C-5738B4433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" y="210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66662" name="Text Box 35">
              <a:extLst>
                <a:ext uri="{FF2B5EF4-FFF2-40B4-BE49-F238E27FC236}">
                  <a16:creationId xmlns:a16="http://schemas.microsoft.com/office/drawing/2014/main" xmlns="" id="{FBAAA115-014C-41E8-ABA8-F2526DADD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" y="22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66663" name="Text Box 36">
              <a:extLst>
                <a:ext uri="{FF2B5EF4-FFF2-40B4-BE49-F238E27FC236}">
                  <a16:creationId xmlns:a16="http://schemas.microsoft.com/office/drawing/2014/main" xmlns="" id="{25248D4A-56EB-432D-9498-10CEE4774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" y="26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66664" name="Text Box 37">
              <a:extLst>
                <a:ext uri="{FF2B5EF4-FFF2-40B4-BE49-F238E27FC236}">
                  <a16:creationId xmlns:a16="http://schemas.microsoft.com/office/drawing/2014/main" xmlns="" id="{97E62FD3-3A44-464A-B928-6353D26AF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6665" name="Text Box 38">
              <a:extLst>
                <a:ext uri="{FF2B5EF4-FFF2-40B4-BE49-F238E27FC236}">
                  <a16:creationId xmlns:a16="http://schemas.microsoft.com/office/drawing/2014/main" xmlns="" id="{4FB71A45-C6E9-44A8-877C-56A795F7D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27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6666" name="Text Box 39">
              <a:extLst>
                <a:ext uri="{FF2B5EF4-FFF2-40B4-BE49-F238E27FC236}">
                  <a16:creationId xmlns:a16="http://schemas.microsoft.com/office/drawing/2014/main" xmlns="" id="{64BD1950-96F2-48BD-850B-A80824168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" y="26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6667" name="Line 40">
              <a:extLst>
                <a:ext uri="{FF2B5EF4-FFF2-40B4-BE49-F238E27FC236}">
                  <a16:creationId xmlns:a16="http://schemas.microsoft.com/office/drawing/2014/main" xmlns="" id="{030EAD53-1D9B-4166-ACCA-8D42E1C1D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2544"/>
              <a:ext cx="3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68" name="Line 41">
              <a:extLst>
                <a:ext uri="{FF2B5EF4-FFF2-40B4-BE49-F238E27FC236}">
                  <a16:creationId xmlns:a16="http://schemas.microsoft.com/office/drawing/2014/main" xmlns="" id="{20855E42-659B-4505-95DA-30C421C88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2553"/>
              <a:ext cx="240" cy="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69" name="Oval 42">
              <a:extLst>
                <a:ext uri="{FF2B5EF4-FFF2-40B4-BE49-F238E27FC236}">
                  <a16:creationId xmlns:a16="http://schemas.microsoft.com/office/drawing/2014/main" xmlns="" id="{D394E5C4-D701-4094-AC81-BB8A1173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253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7451" name="Group 43">
            <a:extLst>
              <a:ext uri="{FF2B5EF4-FFF2-40B4-BE49-F238E27FC236}">
                <a16:creationId xmlns:a16="http://schemas.microsoft.com/office/drawing/2014/main" xmlns="" id="{E0ED1F6B-86B4-4D4A-91C0-A3ACDD67C280}"/>
              </a:ext>
            </a:extLst>
          </p:cNvPr>
          <p:cNvGrpSpPr>
            <a:grpSpLocks/>
          </p:cNvGrpSpPr>
          <p:nvPr/>
        </p:nvGrpSpPr>
        <p:grpSpPr bwMode="auto">
          <a:xfrm>
            <a:off x="8210550" y="2057400"/>
            <a:ext cx="1619250" cy="1543050"/>
            <a:chOff x="2592" y="2064"/>
            <a:chExt cx="1020" cy="972"/>
          </a:xfrm>
        </p:grpSpPr>
        <p:grpSp>
          <p:nvGrpSpPr>
            <p:cNvPr id="66637" name="Group 44">
              <a:extLst>
                <a:ext uri="{FF2B5EF4-FFF2-40B4-BE49-F238E27FC236}">
                  <a16:creationId xmlns:a16="http://schemas.microsoft.com/office/drawing/2014/main" xmlns="" id="{733E5C7D-D97C-40EC-945C-97F6D146AC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064"/>
              <a:ext cx="1020" cy="972"/>
              <a:chOff x="2592" y="2064"/>
              <a:chExt cx="1020" cy="972"/>
            </a:xfrm>
          </p:grpSpPr>
          <p:grpSp>
            <p:nvGrpSpPr>
              <p:cNvPr id="66640" name="Group 45">
                <a:extLst>
                  <a:ext uri="{FF2B5EF4-FFF2-40B4-BE49-F238E27FC236}">
                    <a16:creationId xmlns:a16="http://schemas.microsoft.com/office/drawing/2014/main" xmlns="" id="{A975225B-11A9-4CA9-9900-5D5AFB50BD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66653" name="Oval 46" descr="Water droplets">
                  <a:extLst>
                    <a:ext uri="{FF2B5EF4-FFF2-40B4-BE49-F238E27FC236}">
                      <a16:creationId xmlns:a16="http://schemas.microsoft.com/office/drawing/2014/main" xmlns="" id="{E32D4946-0ED2-495B-8861-E816E4488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2016"/>
                  <a:ext cx="960" cy="960"/>
                </a:xfrm>
                <a:prstGeom prst="ellipse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57150" cmpd="thinThick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54" name="Text Box 47">
                  <a:extLst>
                    <a:ext uri="{FF2B5EF4-FFF2-40B4-BE49-F238E27FC236}">
                      <a16:creationId xmlns:a16="http://schemas.microsoft.com/office/drawing/2014/main" xmlns="" id="{EFA9F948-5B07-44F5-A6DA-5E18C28240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0000"/>
                      </a:solidFill>
                    </a:rPr>
                    <a:t>12</a:t>
                  </a:r>
                </a:p>
              </p:txBody>
            </p:sp>
          </p:grpSp>
          <p:sp>
            <p:nvSpPr>
              <p:cNvPr id="66641" name="Text Box 48">
                <a:extLst>
                  <a:ext uri="{FF2B5EF4-FFF2-40B4-BE49-F238E27FC236}">
                    <a16:creationId xmlns:a16="http://schemas.microsoft.com/office/drawing/2014/main" xmlns="" id="{70FD9FC8-CB2F-4BC5-AC61-22F4B0D65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9" y="211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66642" name="Text Box 49">
                <a:extLst>
                  <a:ext uri="{FF2B5EF4-FFF2-40B4-BE49-F238E27FC236}">
                    <a16:creationId xmlns:a16="http://schemas.microsoft.com/office/drawing/2014/main" xmlns="" id="{91168D67-0332-4F5B-890E-636781AB2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0" y="225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66643" name="Text Box 50">
                <a:extLst>
                  <a:ext uri="{FF2B5EF4-FFF2-40B4-BE49-F238E27FC236}">
                    <a16:creationId xmlns:a16="http://schemas.microsoft.com/office/drawing/2014/main" xmlns="" id="{F8F462CE-EAF6-4F49-AF06-DE7A886DCF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45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6644" name="Text Box 51">
                <a:extLst>
                  <a:ext uri="{FF2B5EF4-FFF2-40B4-BE49-F238E27FC236}">
                    <a16:creationId xmlns:a16="http://schemas.microsoft.com/office/drawing/2014/main" xmlns="" id="{547B65B2-8808-4BC1-958E-C8DBFC1AA3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5" y="28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66645" name="Text Box 52">
                <a:extLst>
                  <a:ext uri="{FF2B5EF4-FFF2-40B4-BE49-F238E27FC236}">
                    <a16:creationId xmlns:a16="http://schemas.microsoft.com/office/drawing/2014/main" xmlns="" id="{C22966D1-C228-4EB0-8C11-1D0655F492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66646" name="Text Box 53">
                <a:extLst>
                  <a:ext uri="{FF2B5EF4-FFF2-40B4-BE49-F238E27FC236}">
                    <a16:creationId xmlns:a16="http://schemas.microsoft.com/office/drawing/2014/main" xmlns="" id="{1CEF510A-4829-4879-BBD3-26112ECDD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5" y="2115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11</a:t>
                </a:r>
              </a:p>
            </p:txBody>
          </p:sp>
          <p:sp>
            <p:nvSpPr>
              <p:cNvPr id="66647" name="Text Box 54">
                <a:extLst>
                  <a:ext uri="{FF2B5EF4-FFF2-40B4-BE49-F238E27FC236}">
                    <a16:creationId xmlns:a16="http://schemas.microsoft.com/office/drawing/2014/main" xmlns="" id="{1D1127C4-8130-4740-8AF2-063A69A6F7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4" y="226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66648" name="Text Box 55">
                <a:extLst>
                  <a:ext uri="{FF2B5EF4-FFF2-40B4-BE49-F238E27FC236}">
                    <a16:creationId xmlns:a16="http://schemas.microsoft.com/office/drawing/2014/main" xmlns="" id="{DC96586C-0063-4C98-A0E0-CB8771B53E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8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66649" name="Text Box 56">
                <a:extLst>
                  <a:ext uri="{FF2B5EF4-FFF2-40B4-BE49-F238E27FC236}">
                    <a16:creationId xmlns:a16="http://schemas.microsoft.com/office/drawing/2014/main" xmlns="" id="{75A91315-3967-44EE-A64E-8DC200408F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5" y="279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66650" name="Text Box 57">
                <a:extLst>
                  <a:ext uri="{FF2B5EF4-FFF2-40B4-BE49-F238E27FC236}">
                    <a16:creationId xmlns:a16="http://schemas.microsoft.com/office/drawing/2014/main" xmlns="" id="{205F58F1-D011-485F-8C21-355E6F1808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78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66651" name="Text Box 58">
                <a:extLst>
                  <a:ext uri="{FF2B5EF4-FFF2-40B4-BE49-F238E27FC236}">
                    <a16:creationId xmlns:a16="http://schemas.microsoft.com/office/drawing/2014/main" xmlns="" id="{7613943D-9B84-4748-A0D1-1B2D00203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9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66652" name="Oval 59">
                <a:extLst>
                  <a:ext uri="{FF2B5EF4-FFF2-40B4-BE49-F238E27FC236}">
                    <a16:creationId xmlns:a16="http://schemas.microsoft.com/office/drawing/2014/main" xmlns="" id="{1CDAD535-7E37-4C97-98B5-9D5624D15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254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638" name="Line 60">
              <a:extLst>
                <a:ext uri="{FF2B5EF4-FFF2-40B4-BE49-F238E27FC236}">
                  <a16:creationId xmlns:a16="http://schemas.microsoft.com/office/drawing/2014/main" xmlns="" id="{FF0D8466-3296-45EB-BD29-88B6162E2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2565"/>
              <a:ext cx="48" cy="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9" name="Line 61">
              <a:extLst>
                <a:ext uri="{FF2B5EF4-FFF2-40B4-BE49-F238E27FC236}">
                  <a16:creationId xmlns:a16="http://schemas.microsoft.com/office/drawing/2014/main" xmlns="" id="{5E40BD86-6E5C-4C18-8772-84740D20A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" y="2565"/>
              <a:ext cx="174" cy="2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70" name="Group 62">
            <a:extLst>
              <a:ext uri="{FF2B5EF4-FFF2-40B4-BE49-F238E27FC236}">
                <a16:creationId xmlns:a16="http://schemas.microsoft.com/office/drawing/2014/main" xmlns="" id="{85BBEAC8-8713-43A7-B77E-28390B159EF8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4343400"/>
            <a:ext cx="1619250" cy="1543050"/>
            <a:chOff x="372" y="2880"/>
            <a:chExt cx="1020" cy="972"/>
          </a:xfrm>
        </p:grpSpPr>
        <p:grpSp>
          <p:nvGrpSpPr>
            <p:cNvPr id="66620" name="Group 63">
              <a:extLst>
                <a:ext uri="{FF2B5EF4-FFF2-40B4-BE49-F238E27FC236}">
                  <a16:creationId xmlns:a16="http://schemas.microsoft.com/office/drawing/2014/main" xmlns="" id="{8926800A-5FA4-4AF6-87D2-8E88771D4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2880"/>
              <a:ext cx="960" cy="963"/>
              <a:chOff x="2880" y="2013"/>
              <a:chExt cx="960" cy="963"/>
            </a:xfrm>
          </p:grpSpPr>
          <p:sp>
            <p:nvSpPr>
              <p:cNvPr id="66635" name="Oval 64" descr="Water droplets">
                <a:extLst>
                  <a:ext uri="{FF2B5EF4-FFF2-40B4-BE49-F238E27FC236}">
                    <a16:creationId xmlns:a16="http://schemas.microsoft.com/office/drawing/2014/main" xmlns="" id="{F0579E9B-4543-4487-95F2-D94DB231E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36" name="Text Box 65">
                <a:extLst>
                  <a:ext uri="{FF2B5EF4-FFF2-40B4-BE49-F238E27FC236}">
                    <a16:creationId xmlns:a16="http://schemas.microsoft.com/office/drawing/2014/main" xmlns="" id="{BAE51666-1DF2-4E3A-9999-FAE2BBF757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  <p:sp>
          <p:nvSpPr>
            <p:cNvPr id="66621" name="Text Box 66">
              <a:extLst>
                <a:ext uri="{FF2B5EF4-FFF2-40B4-BE49-F238E27FC236}">
                  <a16:creationId xmlns:a16="http://schemas.microsoft.com/office/drawing/2014/main" xmlns="" id="{B6C6ED18-FDE8-4652-8AA2-F2ED590CB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" y="293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6622" name="Text Box 67">
              <a:extLst>
                <a:ext uri="{FF2B5EF4-FFF2-40B4-BE49-F238E27FC236}">
                  <a16:creationId xmlns:a16="http://schemas.microsoft.com/office/drawing/2014/main" xmlns="" id="{A0058614-8A24-4D56-8955-1CE0BD8C2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" y="30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6623" name="Text Box 68">
              <a:extLst>
                <a:ext uri="{FF2B5EF4-FFF2-40B4-BE49-F238E27FC236}">
                  <a16:creationId xmlns:a16="http://schemas.microsoft.com/office/drawing/2014/main" xmlns="" id="{C927E30E-5F8A-416B-A5CC-D82EE9467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2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6624" name="Text Box 69">
              <a:extLst>
                <a:ext uri="{FF2B5EF4-FFF2-40B4-BE49-F238E27FC236}">
                  <a16:creationId xmlns:a16="http://schemas.microsoft.com/office/drawing/2014/main" xmlns="" id="{CE7D3791-DC5F-45C4-A7D8-51605E19C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6625" name="Text Box 70">
              <a:extLst>
                <a:ext uri="{FF2B5EF4-FFF2-40B4-BE49-F238E27FC236}">
                  <a16:creationId xmlns:a16="http://schemas.microsoft.com/office/drawing/2014/main" xmlns="" id="{9FFF799E-DCEE-4C36-A58D-197821BB9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66626" name="Text Box 71">
              <a:extLst>
                <a:ext uri="{FF2B5EF4-FFF2-40B4-BE49-F238E27FC236}">
                  <a16:creationId xmlns:a16="http://schemas.microsoft.com/office/drawing/2014/main" xmlns="" id="{CA0603FF-438B-4675-A3F3-32731E575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" y="2931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66627" name="Text Box 72">
              <a:extLst>
                <a:ext uri="{FF2B5EF4-FFF2-40B4-BE49-F238E27FC236}">
                  <a16:creationId xmlns:a16="http://schemas.microsoft.com/office/drawing/2014/main" xmlns="" id="{8AE27733-F781-40AF-83FE-6133C8876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" y="30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66628" name="Text Box 73">
              <a:extLst>
                <a:ext uri="{FF2B5EF4-FFF2-40B4-BE49-F238E27FC236}">
                  <a16:creationId xmlns:a16="http://schemas.microsoft.com/office/drawing/2014/main" xmlns="" id="{2EBEDCAE-A180-4AA5-940D-E7C1104EA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66629" name="Text Box 74">
              <a:extLst>
                <a:ext uri="{FF2B5EF4-FFF2-40B4-BE49-F238E27FC236}">
                  <a16:creationId xmlns:a16="http://schemas.microsoft.com/office/drawing/2014/main" xmlns="" id="{1A08F02B-4531-4EE9-91AB-CF43E31E8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" y="36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6630" name="Text Box 75">
              <a:extLst>
                <a:ext uri="{FF2B5EF4-FFF2-40B4-BE49-F238E27FC236}">
                  <a16:creationId xmlns:a16="http://schemas.microsoft.com/office/drawing/2014/main" xmlns="" id="{1E004136-3CEA-4A7A-9BF9-0018713F7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36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6631" name="Text Box 76">
              <a:extLst>
                <a:ext uri="{FF2B5EF4-FFF2-40B4-BE49-F238E27FC236}">
                  <a16:creationId xmlns:a16="http://schemas.microsoft.com/office/drawing/2014/main" xmlns="" id="{73C11E56-BE48-4225-A565-B1ACF5AC2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6632" name="Oval 77">
              <a:extLst>
                <a:ext uri="{FF2B5EF4-FFF2-40B4-BE49-F238E27FC236}">
                  <a16:creationId xmlns:a16="http://schemas.microsoft.com/office/drawing/2014/main" xmlns="" id="{5964B966-225D-4484-ADB5-526C0DE2A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3363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633" name="Line 78">
              <a:extLst>
                <a:ext uri="{FF2B5EF4-FFF2-40B4-BE49-F238E27FC236}">
                  <a16:creationId xmlns:a16="http://schemas.microsoft.com/office/drawing/2014/main" xmlns="" id="{AE57AA46-EBB2-45F4-A59C-E00C56CF0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3387"/>
              <a:ext cx="249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4" name="Line 79">
              <a:extLst>
                <a:ext uri="{FF2B5EF4-FFF2-40B4-BE49-F238E27FC236}">
                  <a16:creationId xmlns:a16="http://schemas.microsoft.com/office/drawing/2014/main" xmlns="" id="{63A72B31-7C89-4A5D-9031-E85DA9E86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" y="337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88" name="Group 80">
            <a:extLst>
              <a:ext uri="{FF2B5EF4-FFF2-40B4-BE49-F238E27FC236}">
                <a16:creationId xmlns:a16="http://schemas.microsoft.com/office/drawing/2014/main" xmlns="" id="{67D4F1B3-804B-4F72-B0DD-1C59B95AFAAD}"/>
              </a:ext>
            </a:extLst>
          </p:cNvPr>
          <p:cNvGrpSpPr>
            <a:grpSpLocks/>
          </p:cNvGrpSpPr>
          <p:nvPr/>
        </p:nvGrpSpPr>
        <p:grpSpPr bwMode="auto">
          <a:xfrm>
            <a:off x="5162550" y="4343400"/>
            <a:ext cx="1619250" cy="1543050"/>
            <a:chOff x="2304" y="1440"/>
            <a:chExt cx="1020" cy="972"/>
          </a:xfrm>
        </p:grpSpPr>
        <p:grpSp>
          <p:nvGrpSpPr>
            <p:cNvPr id="66602" name="Group 81">
              <a:extLst>
                <a:ext uri="{FF2B5EF4-FFF2-40B4-BE49-F238E27FC236}">
                  <a16:creationId xmlns:a16="http://schemas.microsoft.com/office/drawing/2014/main" xmlns="" id="{02B4F941-BFAA-44CE-AA21-801EE89F39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440"/>
              <a:ext cx="1020" cy="972"/>
              <a:chOff x="2592" y="2064"/>
              <a:chExt cx="1020" cy="972"/>
            </a:xfrm>
          </p:grpSpPr>
          <p:grpSp>
            <p:nvGrpSpPr>
              <p:cNvPr id="66605" name="Group 82">
                <a:extLst>
                  <a:ext uri="{FF2B5EF4-FFF2-40B4-BE49-F238E27FC236}">
                    <a16:creationId xmlns:a16="http://schemas.microsoft.com/office/drawing/2014/main" xmlns="" id="{E325D4D8-66A1-4306-9503-9A0DAF1502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66618" name="Oval 83" descr="Water droplets">
                  <a:extLst>
                    <a:ext uri="{FF2B5EF4-FFF2-40B4-BE49-F238E27FC236}">
                      <a16:creationId xmlns:a16="http://schemas.microsoft.com/office/drawing/2014/main" xmlns="" id="{9710B8D0-EFC2-4D61-A4B4-B048E2F0C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2016"/>
                  <a:ext cx="960" cy="960"/>
                </a:xfrm>
                <a:prstGeom prst="ellipse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57150" cmpd="thinThick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19" name="Text Box 84">
                  <a:extLst>
                    <a:ext uri="{FF2B5EF4-FFF2-40B4-BE49-F238E27FC236}">
                      <a16:creationId xmlns:a16="http://schemas.microsoft.com/office/drawing/2014/main" xmlns="" id="{666C951F-8D53-4CC0-B0E8-37EC79C703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0000"/>
                      </a:solidFill>
                    </a:rPr>
                    <a:t>12</a:t>
                  </a:r>
                </a:p>
              </p:txBody>
            </p:sp>
          </p:grpSp>
          <p:sp>
            <p:nvSpPr>
              <p:cNvPr id="66606" name="Text Box 85">
                <a:extLst>
                  <a:ext uri="{FF2B5EF4-FFF2-40B4-BE49-F238E27FC236}">
                    <a16:creationId xmlns:a16="http://schemas.microsoft.com/office/drawing/2014/main" xmlns="" id="{7DE63338-5977-476D-92D9-B707CFCA0F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9" y="211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66607" name="Text Box 86">
                <a:extLst>
                  <a:ext uri="{FF2B5EF4-FFF2-40B4-BE49-F238E27FC236}">
                    <a16:creationId xmlns:a16="http://schemas.microsoft.com/office/drawing/2014/main" xmlns="" id="{4CF4F19E-A845-4C51-9E86-AD6C01624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0" y="225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66608" name="Text Box 87">
                <a:extLst>
                  <a:ext uri="{FF2B5EF4-FFF2-40B4-BE49-F238E27FC236}">
                    <a16:creationId xmlns:a16="http://schemas.microsoft.com/office/drawing/2014/main" xmlns="" id="{CD42FFBE-5AAF-40E5-BAD5-8F1020768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45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6609" name="Text Box 88">
                <a:extLst>
                  <a:ext uri="{FF2B5EF4-FFF2-40B4-BE49-F238E27FC236}">
                    <a16:creationId xmlns:a16="http://schemas.microsoft.com/office/drawing/2014/main" xmlns="" id="{58188884-80D0-4520-A909-6AB3090986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5" y="28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66610" name="Text Box 89">
                <a:extLst>
                  <a:ext uri="{FF2B5EF4-FFF2-40B4-BE49-F238E27FC236}">
                    <a16:creationId xmlns:a16="http://schemas.microsoft.com/office/drawing/2014/main" xmlns="" id="{51217078-6AC4-4355-8A34-87B82C98E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66611" name="Text Box 90">
                <a:extLst>
                  <a:ext uri="{FF2B5EF4-FFF2-40B4-BE49-F238E27FC236}">
                    <a16:creationId xmlns:a16="http://schemas.microsoft.com/office/drawing/2014/main" xmlns="" id="{4B42E410-ED03-4B7A-B189-46504DE04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5" y="2115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11</a:t>
                </a:r>
              </a:p>
            </p:txBody>
          </p:sp>
          <p:sp>
            <p:nvSpPr>
              <p:cNvPr id="66612" name="Text Box 91">
                <a:extLst>
                  <a:ext uri="{FF2B5EF4-FFF2-40B4-BE49-F238E27FC236}">
                    <a16:creationId xmlns:a16="http://schemas.microsoft.com/office/drawing/2014/main" xmlns="" id="{068DED0B-D2A4-4767-A898-ED8FDEE20D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4" y="226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66613" name="Text Box 92">
                <a:extLst>
                  <a:ext uri="{FF2B5EF4-FFF2-40B4-BE49-F238E27FC236}">
                    <a16:creationId xmlns:a16="http://schemas.microsoft.com/office/drawing/2014/main" xmlns="" id="{6B5AD3C3-FEA4-4742-82C6-9363867AC7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8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66614" name="Text Box 93">
                <a:extLst>
                  <a:ext uri="{FF2B5EF4-FFF2-40B4-BE49-F238E27FC236}">
                    <a16:creationId xmlns:a16="http://schemas.microsoft.com/office/drawing/2014/main" xmlns="" id="{010CFA06-C498-429F-965F-93F220D681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5" y="279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66615" name="Text Box 94">
                <a:extLst>
                  <a:ext uri="{FF2B5EF4-FFF2-40B4-BE49-F238E27FC236}">
                    <a16:creationId xmlns:a16="http://schemas.microsoft.com/office/drawing/2014/main" xmlns="" id="{42191A8D-E78D-4BA7-8849-B4EAB2F13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78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66616" name="Text Box 95">
                <a:extLst>
                  <a:ext uri="{FF2B5EF4-FFF2-40B4-BE49-F238E27FC236}">
                    <a16:creationId xmlns:a16="http://schemas.microsoft.com/office/drawing/2014/main" xmlns="" id="{8E123A90-CCE7-4413-939C-924AB2234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9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66617" name="Oval 96">
                <a:extLst>
                  <a:ext uri="{FF2B5EF4-FFF2-40B4-BE49-F238E27FC236}">
                    <a16:creationId xmlns:a16="http://schemas.microsoft.com/office/drawing/2014/main" xmlns="" id="{A0720CDB-942B-4F9D-AC64-D26E3A2F2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254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603" name="Line 97">
              <a:extLst>
                <a:ext uri="{FF2B5EF4-FFF2-40B4-BE49-F238E27FC236}">
                  <a16:creationId xmlns:a16="http://schemas.microsoft.com/office/drawing/2014/main" xmlns="" id="{AA5E71B2-9E3E-44C7-84C9-C0C0DA4C6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3" y="1842"/>
              <a:ext cx="24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4" name="Line 98">
              <a:extLst>
                <a:ext uri="{FF2B5EF4-FFF2-40B4-BE49-F238E27FC236}">
                  <a16:creationId xmlns:a16="http://schemas.microsoft.com/office/drawing/2014/main" xmlns="" id="{41C09978-CCE9-48EB-8A82-73361E608E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5" y="1950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07" name="Group 99">
            <a:extLst>
              <a:ext uri="{FF2B5EF4-FFF2-40B4-BE49-F238E27FC236}">
                <a16:creationId xmlns:a16="http://schemas.microsoft.com/office/drawing/2014/main" xmlns="" id="{FE73395B-93E8-4146-B863-57B51C0559BF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4419600"/>
            <a:ext cx="1619250" cy="1543050"/>
            <a:chOff x="2400" y="2880"/>
            <a:chExt cx="1020" cy="972"/>
          </a:xfrm>
        </p:grpSpPr>
        <p:grpSp>
          <p:nvGrpSpPr>
            <p:cNvPr id="66585" name="Group 100">
              <a:extLst>
                <a:ext uri="{FF2B5EF4-FFF2-40B4-BE49-F238E27FC236}">
                  <a16:creationId xmlns:a16="http://schemas.microsoft.com/office/drawing/2014/main" xmlns="" id="{00E2CCAD-0B45-4DFF-A58D-94FCE668B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2" y="2880"/>
              <a:ext cx="960" cy="963"/>
              <a:chOff x="2880" y="2013"/>
              <a:chExt cx="960" cy="963"/>
            </a:xfrm>
          </p:grpSpPr>
          <p:sp>
            <p:nvSpPr>
              <p:cNvPr id="66600" name="Oval 101" descr="Water droplets">
                <a:extLst>
                  <a:ext uri="{FF2B5EF4-FFF2-40B4-BE49-F238E27FC236}">
                    <a16:creationId xmlns:a16="http://schemas.microsoft.com/office/drawing/2014/main" xmlns="" id="{B3896EE3-55C2-4657-9311-E0B22708E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1" name="Text Box 102">
                <a:extLst>
                  <a:ext uri="{FF2B5EF4-FFF2-40B4-BE49-F238E27FC236}">
                    <a16:creationId xmlns:a16="http://schemas.microsoft.com/office/drawing/2014/main" xmlns="" id="{F7163DC5-0DCE-4B34-B616-4058E9488D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  <p:sp>
          <p:nvSpPr>
            <p:cNvPr id="66586" name="Text Box 103">
              <a:extLst>
                <a:ext uri="{FF2B5EF4-FFF2-40B4-BE49-F238E27FC236}">
                  <a16:creationId xmlns:a16="http://schemas.microsoft.com/office/drawing/2014/main" xmlns="" id="{CBB446EB-CFE5-4E76-A1C6-798872D0D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" y="293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6587" name="Text Box 104">
              <a:extLst>
                <a:ext uri="{FF2B5EF4-FFF2-40B4-BE49-F238E27FC236}">
                  <a16:creationId xmlns:a16="http://schemas.microsoft.com/office/drawing/2014/main" xmlns="" id="{13716F09-066E-41CF-BC57-7C5CB32CB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8" y="30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6588" name="Text Box 105">
              <a:extLst>
                <a:ext uri="{FF2B5EF4-FFF2-40B4-BE49-F238E27FC236}">
                  <a16:creationId xmlns:a16="http://schemas.microsoft.com/office/drawing/2014/main" xmlns="" id="{078A8B1F-2DCC-4313-BC01-39773BE72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0" y="32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6589" name="Text Box 106">
              <a:extLst>
                <a:ext uri="{FF2B5EF4-FFF2-40B4-BE49-F238E27FC236}">
                  <a16:creationId xmlns:a16="http://schemas.microsoft.com/office/drawing/2014/main" xmlns="" id="{4C45A901-35C1-438D-85E6-22C7A12B8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3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6590" name="Text Box 107">
              <a:extLst>
                <a:ext uri="{FF2B5EF4-FFF2-40B4-BE49-F238E27FC236}">
                  <a16:creationId xmlns:a16="http://schemas.microsoft.com/office/drawing/2014/main" xmlns="" id="{598D9972-FDDC-4FBA-A634-99C3847A8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66591" name="Text Box 108">
              <a:extLst>
                <a:ext uri="{FF2B5EF4-FFF2-40B4-BE49-F238E27FC236}">
                  <a16:creationId xmlns:a16="http://schemas.microsoft.com/office/drawing/2014/main" xmlns="" id="{00FAB4DB-154C-4C39-84B0-816A112CA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3" y="2931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66592" name="Text Box 109">
              <a:extLst>
                <a:ext uri="{FF2B5EF4-FFF2-40B4-BE49-F238E27FC236}">
                  <a16:creationId xmlns:a16="http://schemas.microsoft.com/office/drawing/2014/main" xmlns="" id="{1A78B3C5-F5BA-46C3-8CDB-F86B69338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2" y="30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66593" name="Text Box 110">
              <a:extLst>
                <a:ext uri="{FF2B5EF4-FFF2-40B4-BE49-F238E27FC236}">
                  <a16:creationId xmlns:a16="http://schemas.microsoft.com/office/drawing/2014/main" xmlns="" id="{7110963B-380B-43A5-9A7C-285A62D85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66594" name="Text Box 111">
              <a:extLst>
                <a:ext uri="{FF2B5EF4-FFF2-40B4-BE49-F238E27FC236}">
                  <a16:creationId xmlns:a16="http://schemas.microsoft.com/office/drawing/2014/main" xmlns="" id="{E88F60F6-5BEC-4DD8-9F74-AE11C074A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3" y="36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6595" name="Text Box 112">
              <a:extLst>
                <a:ext uri="{FF2B5EF4-FFF2-40B4-BE49-F238E27FC236}">
                  <a16:creationId xmlns:a16="http://schemas.microsoft.com/office/drawing/2014/main" xmlns="" id="{75B24ADD-411C-42FC-8116-9260A166D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6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6596" name="Text Box 113">
              <a:extLst>
                <a:ext uri="{FF2B5EF4-FFF2-40B4-BE49-F238E27FC236}">
                  <a16:creationId xmlns:a16="http://schemas.microsoft.com/office/drawing/2014/main" xmlns="" id="{3500D6F7-34FC-4E54-89FC-58884DB62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7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6597" name="Oval 114">
              <a:extLst>
                <a:ext uri="{FF2B5EF4-FFF2-40B4-BE49-F238E27FC236}">
                  <a16:creationId xmlns:a16="http://schemas.microsoft.com/office/drawing/2014/main" xmlns="" id="{CDBA45EF-3A97-4F75-ABB1-36DD8AB64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3345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98" name="Line 115">
              <a:extLst>
                <a:ext uri="{FF2B5EF4-FFF2-40B4-BE49-F238E27FC236}">
                  <a16:creationId xmlns:a16="http://schemas.microsoft.com/office/drawing/2014/main" xmlns="" id="{B61C9828-0864-4C39-92B5-1E848CFF9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2" y="3198"/>
              <a:ext cx="228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9" name="Line 116">
              <a:extLst>
                <a:ext uri="{FF2B5EF4-FFF2-40B4-BE49-F238E27FC236}">
                  <a16:creationId xmlns:a16="http://schemas.microsoft.com/office/drawing/2014/main" xmlns="" id="{74E465BF-7A88-466F-A080-BC733EEDB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3369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25" name="Text Box 117">
            <a:extLst>
              <a:ext uri="{FF2B5EF4-FFF2-40B4-BE49-F238E27FC236}">
                <a16:creationId xmlns:a16="http://schemas.microsoft.com/office/drawing/2014/main" xmlns="" id="{86D96EC9-5B04-4932-9CE5-A59D60B5E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3919538"/>
            <a:ext cx="229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.VnAvant" pitchFamily="34" charset="0"/>
              </a:rPr>
              <a:t>It’s seven o’clock</a:t>
            </a:r>
          </a:p>
        </p:txBody>
      </p:sp>
      <p:sp>
        <p:nvSpPr>
          <p:cNvPr id="17526" name="Text Box 118">
            <a:extLst>
              <a:ext uri="{FF2B5EF4-FFF2-40B4-BE49-F238E27FC236}">
                <a16:creationId xmlns:a16="http://schemas.microsoft.com/office/drawing/2014/main" xmlns="" id="{2E3A009C-C588-46E9-A6EB-0E6ED415A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3657601"/>
            <a:ext cx="229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.VnAvant" pitchFamily="34" charset="0"/>
              </a:rPr>
              <a:t>It’s four fifteen</a:t>
            </a:r>
          </a:p>
        </p:txBody>
      </p:sp>
      <p:sp>
        <p:nvSpPr>
          <p:cNvPr id="17527" name="Text Box 119">
            <a:extLst>
              <a:ext uri="{FF2B5EF4-FFF2-40B4-BE49-F238E27FC236}">
                <a16:creationId xmlns:a16="http://schemas.microsoft.com/office/drawing/2014/main" xmlns="" id="{39BD48AA-C069-4FEA-AAD6-89A6C7383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FFFF"/>
                </a:solidFill>
                <a:latin typeface=".VnAvant" pitchFamily="34" charset="0"/>
              </a:rPr>
              <a:t>It’s a quarter past four</a:t>
            </a:r>
          </a:p>
        </p:txBody>
      </p:sp>
      <p:sp>
        <p:nvSpPr>
          <p:cNvPr id="17528" name="Text Box 120">
            <a:extLst>
              <a:ext uri="{FF2B5EF4-FFF2-40B4-BE49-F238E27FC236}">
                <a16:creationId xmlns:a16="http://schemas.microsoft.com/office/drawing/2014/main" xmlns="" id="{FF32B386-9CC0-46DB-865C-C42A690F1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3657601"/>
            <a:ext cx="229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.VnAvant" pitchFamily="34" charset="0"/>
              </a:rPr>
              <a:t>It’s five twenty-five</a:t>
            </a:r>
          </a:p>
        </p:txBody>
      </p:sp>
      <p:sp>
        <p:nvSpPr>
          <p:cNvPr id="17529" name="Text Box 121">
            <a:extLst>
              <a:ext uri="{FF2B5EF4-FFF2-40B4-BE49-F238E27FC236}">
                <a16:creationId xmlns:a16="http://schemas.microsoft.com/office/drawing/2014/main" xmlns="" id="{B19DD0F8-EAF5-4597-89D2-F2520EA4F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962401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FFFF"/>
                </a:solidFill>
                <a:latin typeface=".VnAvant" pitchFamily="34" charset="0"/>
              </a:rPr>
              <a:t>It’s twenty-five past five</a:t>
            </a:r>
          </a:p>
        </p:txBody>
      </p:sp>
      <p:sp>
        <p:nvSpPr>
          <p:cNvPr id="17530" name="Text Box 122">
            <a:extLst>
              <a:ext uri="{FF2B5EF4-FFF2-40B4-BE49-F238E27FC236}">
                <a16:creationId xmlns:a16="http://schemas.microsoft.com/office/drawing/2014/main" xmlns="" id="{5CF1CF1F-4F4C-41C1-AC5A-8C263F51C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5943601"/>
            <a:ext cx="229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.VnAvant" pitchFamily="34" charset="0"/>
              </a:rPr>
              <a:t>It’s eight thirty</a:t>
            </a:r>
          </a:p>
        </p:txBody>
      </p:sp>
      <p:sp>
        <p:nvSpPr>
          <p:cNvPr id="17531" name="Text Box 123">
            <a:extLst>
              <a:ext uri="{FF2B5EF4-FFF2-40B4-BE49-F238E27FC236}">
                <a16:creationId xmlns:a16="http://schemas.microsoft.com/office/drawing/2014/main" xmlns="" id="{4AEF20EF-7A5A-441F-B50E-E6FD1CD41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48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FFFF"/>
                </a:solidFill>
                <a:latin typeface=".VnAvant" pitchFamily="34" charset="0"/>
              </a:rPr>
              <a:t>It’s half past eight</a:t>
            </a:r>
          </a:p>
        </p:txBody>
      </p:sp>
      <p:sp>
        <p:nvSpPr>
          <p:cNvPr id="17532" name="Text Box 124">
            <a:extLst>
              <a:ext uri="{FF2B5EF4-FFF2-40B4-BE49-F238E27FC236}">
                <a16:creationId xmlns:a16="http://schemas.microsoft.com/office/drawing/2014/main" xmlns="" id="{017E65BF-4899-4FBD-83B2-809859DD2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5948363"/>
            <a:ext cx="2290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.VnAvant" pitchFamily="34" charset="0"/>
              </a:rPr>
              <a:t>It’s nine forty</a:t>
            </a:r>
          </a:p>
        </p:txBody>
      </p:sp>
      <p:sp>
        <p:nvSpPr>
          <p:cNvPr id="17533" name="Text Box 125">
            <a:extLst>
              <a:ext uri="{FF2B5EF4-FFF2-40B4-BE49-F238E27FC236}">
                <a16:creationId xmlns:a16="http://schemas.microsoft.com/office/drawing/2014/main" xmlns="" id="{98DC7371-101E-41B5-AD04-E33282BA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253163"/>
            <a:ext cx="2667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FFFF"/>
                </a:solidFill>
                <a:latin typeface=".VnAvant" pitchFamily="34" charset="0"/>
              </a:rPr>
              <a:t>It’s twenty to ten</a:t>
            </a:r>
          </a:p>
        </p:txBody>
      </p:sp>
      <p:sp>
        <p:nvSpPr>
          <p:cNvPr id="17534" name="Text Box 126">
            <a:extLst>
              <a:ext uri="{FF2B5EF4-FFF2-40B4-BE49-F238E27FC236}">
                <a16:creationId xmlns:a16="http://schemas.microsoft.com/office/drawing/2014/main" xmlns="" id="{06E9DCC4-39FA-416E-831C-BAEAE8EB9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019801"/>
            <a:ext cx="229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.VnAvant" pitchFamily="34" charset="0"/>
              </a:rPr>
              <a:t>It’s one forty-five</a:t>
            </a:r>
          </a:p>
        </p:txBody>
      </p:sp>
      <p:sp>
        <p:nvSpPr>
          <p:cNvPr id="17535" name="Text Box 127">
            <a:extLst>
              <a:ext uri="{FF2B5EF4-FFF2-40B4-BE49-F238E27FC236}">
                <a16:creationId xmlns:a16="http://schemas.microsoft.com/office/drawing/2014/main" xmlns="" id="{81E70E85-24BB-4A93-9BF0-78DDD1ED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246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FFFF"/>
                </a:solidFill>
                <a:latin typeface=".VnAvant" pitchFamily="34" charset="0"/>
              </a:rPr>
              <a:t>It’s a quarter to two</a:t>
            </a:r>
          </a:p>
        </p:txBody>
      </p:sp>
      <p:sp>
        <p:nvSpPr>
          <p:cNvPr id="17536" name="Text Box 128">
            <a:extLst>
              <a:ext uri="{FF2B5EF4-FFF2-40B4-BE49-F238E27FC236}">
                <a16:creationId xmlns:a16="http://schemas.microsoft.com/office/drawing/2014/main" xmlns="" id="{9DDB46C1-A250-48AE-81D7-C2D9573BB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65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What time is it?</a:t>
            </a:r>
          </a:p>
        </p:txBody>
      </p:sp>
      <p:pic>
        <p:nvPicPr>
          <p:cNvPr id="17539" name="Picture 131" descr="DISCSPIN_1_">
            <a:extLst>
              <a:ext uri="{FF2B5EF4-FFF2-40B4-BE49-F238E27FC236}">
                <a16:creationId xmlns:a16="http://schemas.microsoft.com/office/drawing/2014/main" xmlns="" id="{7691BAC1-891E-4ADA-ABE8-B25A3DE9D8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85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4A50C9B4-6346-4104-A153-DC7875F5773A}"/>
              </a:ext>
            </a:extLst>
          </p:cNvPr>
          <p:cNvSpPr/>
          <p:nvPr/>
        </p:nvSpPr>
        <p:spPr>
          <a:xfrm rot="323900">
            <a:off x="2374900" y="962026"/>
            <a:ext cx="1023938" cy="365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584" name="WordArt 5">
            <a:extLst>
              <a:ext uri="{FF2B5EF4-FFF2-40B4-BE49-F238E27FC236}">
                <a16:creationId xmlns:a16="http://schemas.microsoft.com/office/drawing/2014/main" xmlns="" id="{8F7A7A28-C325-4E18-9EBE-570C462C44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609600"/>
            <a:ext cx="2514600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latin typeface=".VnCooperH"/>
              </a:rPr>
              <a:t>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_A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525" grpId="0"/>
      <p:bldP spid="17526" grpId="0"/>
      <p:bldP spid="17527" grpId="0"/>
      <p:bldP spid="17528" grpId="0"/>
      <p:bldP spid="17529" grpId="0"/>
      <p:bldP spid="17530" grpId="0"/>
      <p:bldP spid="17531" grpId="0"/>
      <p:bldP spid="17532" grpId="0"/>
      <p:bldP spid="17533" grpId="0"/>
      <p:bldP spid="17534" grpId="0"/>
      <p:bldP spid="17535" grpId="0"/>
      <p:bldP spid="175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5">
            <a:extLst>
              <a:ext uri="{FF2B5EF4-FFF2-40B4-BE49-F238E27FC236}">
                <a16:creationId xmlns:a16="http://schemas.microsoft.com/office/drawing/2014/main" xmlns="" id="{E07A8213-31AF-40CA-BC50-122DA7CF56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609600"/>
            <a:ext cx="2133600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latin typeface=".VnCooperH"/>
              </a:rPr>
              <a:t>A 1</a:t>
            </a:r>
          </a:p>
        </p:txBody>
      </p:sp>
      <p:sp>
        <p:nvSpPr>
          <p:cNvPr id="67587" name="Text Box 6">
            <a:extLst>
              <a:ext uri="{FF2B5EF4-FFF2-40B4-BE49-F238E27FC236}">
                <a16:creationId xmlns:a16="http://schemas.microsoft.com/office/drawing/2014/main" xmlns="" id="{B2BBAE8B-D927-480D-8B31-21784DBF7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1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.VnAvant" pitchFamily="34" charset="0"/>
              </a:rPr>
              <a:t>1. Listen and repeat</a:t>
            </a:r>
          </a:p>
        </p:txBody>
      </p:sp>
      <p:sp>
        <p:nvSpPr>
          <p:cNvPr id="28793" name="Text Box 121">
            <a:extLst>
              <a:ext uri="{FF2B5EF4-FFF2-40B4-BE49-F238E27FC236}">
                <a16:creationId xmlns:a16="http://schemas.microsoft.com/office/drawing/2014/main" xmlns="" id="{B4F52065-7D2E-4551-B817-D08EF96F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phút nhỏ hơn 30</a:t>
            </a:r>
          </a:p>
        </p:txBody>
      </p:sp>
      <p:sp>
        <p:nvSpPr>
          <p:cNvPr id="28794" name="Text Box 122">
            <a:extLst>
              <a:ext uri="{FF2B5EF4-FFF2-40B4-BE49-F238E27FC236}">
                <a16:creationId xmlns:a16="http://schemas.microsoft.com/office/drawing/2014/main" xmlns="" id="{6D964ECC-26FD-4594-A93E-9405EA0B1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6488"/>
            <a:ext cx="2667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.VnAvant" pitchFamily="34" charset="0"/>
              </a:rPr>
              <a:t>It’s a quarter past four.</a:t>
            </a:r>
          </a:p>
        </p:txBody>
      </p:sp>
      <p:sp>
        <p:nvSpPr>
          <p:cNvPr id="28795" name="Text Box 123">
            <a:extLst>
              <a:ext uri="{FF2B5EF4-FFF2-40B4-BE49-F238E27FC236}">
                <a16:creationId xmlns:a16="http://schemas.microsoft.com/office/drawing/2014/main" xmlns="" id="{C68695DE-42A7-43CC-8395-BA0983B6A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1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.VnAvant" pitchFamily="34" charset="0"/>
              </a:rPr>
              <a:t>It’s twenty-five past five.</a:t>
            </a:r>
          </a:p>
        </p:txBody>
      </p:sp>
      <p:sp>
        <p:nvSpPr>
          <p:cNvPr id="28796" name="Text Box 124">
            <a:extLst>
              <a:ext uri="{FF2B5EF4-FFF2-40B4-BE49-F238E27FC236}">
                <a16:creationId xmlns:a16="http://schemas.microsoft.com/office/drawing/2014/main" xmlns="" id="{A7CC85EF-C5AE-4C84-B2A8-846A24A67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phút bằng 30</a:t>
            </a:r>
          </a:p>
        </p:txBody>
      </p:sp>
      <p:sp>
        <p:nvSpPr>
          <p:cNvPr id="28797" name="Text Box 125">
            <a:extLst>
              <a:ext uri="{FF2B5EF4-FFF2-40B4-BE49-F238E27FC236}">
                <a16:creationId xmlns:a16="http://schemas.microsoft.com/office/drawing/2014/main" xmlns="" id="{22B85739-B9E5-4C87-B246-9FA2A8466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24201"/>
            <a:ext cx="3505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It’s+ số phút+past+giờ</a:t>
            </a:r>
          </a:p>
        </p:txBody>
      </p:sp>
      <p:sp>
        <p:nvSpPr>
          <p:cNvPr id="28798" name="Text Box 126">
            <a:extLst>
              <a:ext uri="{FF2B5EF4-FFF2-40B4-BE49-F238E27FC236}">
                <a16:creationId xmlns:a16="http://schemas.microsoft.com/office/drawing/2014/main" xmlns="" id="{8635BF52-61BC-43E1-BAE8-202C32DE5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862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.VnAvant" pitchFamily="34" charset="0"/>
              </a:rPr>
              <a:t>It’s half past eight.</a:t>
            </a:r>
          </a:p>
        </p:txBody>
      </p:sp>
      <p:sp>
        <p:nvSpPr>
          <p:cNvPr id="28799" name="Text Box 127">
            <a:extLst>
              <a:ext uri="{FF2B5EF4-FFF2-40B4-BE49-F238E27FC236}">
                <a16:creationId xmlns:a16="http://schemas.microsoft.com/office/drawing/2014/main" xmlns="" id="{C51C3B2B-CD32-45A0-A18E-D20874FC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43401"/>
            <a:ext cx="3581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+ half past + giờ</a:t>
            </a:r>
          </a:p>
        </p:txBody>
      </p:sp>
      <p:sp>
        <p:nvSpPr>
          <p:cNvPr id="28800" name="Text Box 128">
            <a:extLst>
              <a:ext uri="{FF2B5EF4-FFF2-40B4-BE49-F238E27FC236}">
                <a16:creationId xmlns:a16="http://schemas.microsoft.com/office/drawing/2014/main" xmlns="" id="{34FE8FE0-919F-4C8F-87DD-FB65E4A41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006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phút lớn hơn 30</a:t>
            </a:r>
          </a:p>
        </p:txBody>
      </p:sp>
      <p:sp>
        <p:nvSpPr>
          <p:cNvPr id="28801" name="Text Box 129">
            <a:extLst>
              <a:ext uri="{FF2B5EF4-FFF2-40B4-BE49-F238E27FC236}">
                <a16:creationId xmlns:a16="http://schemas.microsoft.com/office/drawing/2014/main" xmlns="" id="{606424A2-139C-4556-A938-9CA90E2F9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816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.VnAvant" pitchFamily="34" charset="0"/>
              </a:rPr>
              <a:t>It’s twenty to ten.</a:t>
            </a:r>
          </a:p>
        </p:txBody>
      </p:sp>
      <p:sp>
        <p:nvSpPr>
          <p:cNvPr id="28802" name="Text Box 130">
            <a:extLst>
              <a:ext uri="{FF2B5EF4-FFF2-40B4-BE49-F238E27FC236}">
                <a16:creationId xmlns:a16="http://schemas.microsoft.com/office/drawing/2014/main" xmlns="" id="{9757F893-DCC5-4DEF-AFC4-25D05B578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6388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.VnAvant" pitchFamily="34" charset="0"/>
              </a:rPr>
              <a:t>It’s a quarter to two.</a:t>
            </a:r>
          </a:p>
        </p:txBody>
      </p:sp>
      <p:sp>
        <p:nvSpPr>
          <p:cNvPr id="28803" name="Text Box 131">
            <a:extLst>
              <a:ext uri="{FF2B5EF4-FFF2-40B4-BE49-F238E27FC236}">
                <a16:creationId xmlns:a16="http://schemas.microsoft.com/office/drawing/2014/main" xmlns="" id="{947DEA46-A7B9-4187-94CB-ED24ADB8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19801"/>
            <a:ext cx="3581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+số phút + to + giờ</a:t>
            </a:r>
          </a:p>
        </p:txBody>
      </p:sp>
      <p:sp>
        <p:nvSpPr>
          <p:cNvPr id="28806" name="Text Box 134">
            <a:extLst>
              <a:ext uri="{FF2B5EF4-FFF2-40B4-BE49-F238E27FC236}">
                <a16:creationId xmlns:a16="http://schemas.microsoft.com/office/drawing/2014/main" xmlns="" id="{D52F407F-64BF-49AC-93F2-EBB788639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622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altLang="en-US" sz="1800" b="1" i="1">
                <a:solidFill>
                  <a:srgbClr val="FFFFFF"/>
                </a:solidFill>
                <a:latin typeface=".VnAvant" pitchFamily="34" charset="0"/>
              </a:rPr>
              <a:t>a quarter</a:t>
            </a:r>
            <a:endParaRPr lang="en-US" altLang="en-US" sz="1800" b="1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28807" name="Text Box 135">
            <a:extLst>
              <a:ext uri="{FF2B5EF4-FFF2-40B4-BE49-F238E27FC236}">
                <a16:creationId xmlns:a16="http://schemas.microsoft.com/office/drawing/2014/main" xmlns="" id="{41405EF1-C842-48DF-B13C-3FAFEAB21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43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FFFF"/>
                </a:solidFill>
                <a:latin typeface=".VnAvant" pitchFamily="34" charset="0"/>
              </a:rPr>
              <a:t> past</a:t>
            </a:r>
            <a:endParaRPr lang="en-US" altLang="en-US" sz="1800" b="1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28808" name="Text Box 136">
            <a:extLst>
              <a:ext uri="{FF2B5EF4-FFF2-40B4-BE49-F238E27FC236}">
                <a16:creationId xmlns:a16="http://schemas.microsoft.com/office/drawing/2014/main" xmlns="" id="{B29D8020-4ED2-4CA8-9FC1-50DE9E883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886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FFFF"/>
                </a:solidFill>
                <a:latin typeface=".VnAvant" pitchFamily="34" charset="0"/>
              </a:rPr>
              <a:t>half</a:t>
            </a:r>
          </a:p>
        </p:txBody>
      </p:sp>
      <p:sp>
        <p:nvSpPr>
          <p:cNvPr id="28809" name="Text Box 137">
            <a:extLst>
              <a:ext uri="{FF2B5EF4-FFF2-40B4-BE49-F238E27FC236}">
                <a16:creationId xmlns:a16="http://schemas.microsoft.com/office/drawing/2014/main" xmlns="" id="{C3EEF2C2-A670-4BF3-B1E7-48E1F6CE6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181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.VnAvant" pitchFamily="34" charset="0"/>
              </a:rPr>
              <a:t> </a:t>
            </a:r>
            <a:r>
              <a:rPr lang="en-US" altLang="en-US" sz="1800" b="1" i="1">
                <a:solidFill>
                  <a:srgbClr val="FFFFFF"/>
                </a:solidFill>
                <a:latin typeface=".VnAvant" pitchFamily="34" charset="0"/>
              </a:rPr>
              <a:t>to</a:t>
            </a:r>
            <a:r>
              <a:rPr lang="en-US" altLang="en-US" sz="1800" b="1">
                <a:solidFill>
                  <a:srgbClr val="FF33CC"/>
                </a:solidFill>
                <a:latin typeface=".VnAvant" pitchFamily="34" charset="0"/>
              </a:rPr>
              <a:t>  </a:t>
            </a:r>
          </a:p>
        </p:txBody>
      </p:sp>
      <p:grpSp>
        <p:nvGrpSpPr>
          <p:cNvPr id="28810" name="Group 138">
            <a:extLst>
              <a:ext uri="{FF2B5EF4-FFF2-40B4-BE49-F238E27FC236}">
                <a16:creationId xmlns:a16="http://schemas.microsoft.com/office/drawing/2014/main" xmlns="" id="{23B7185C-E769-414B-8028-5C59EA683132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1657350"/>
            <a:ext cx="1619250" cy="1543050"/>
            <a:chOff x="612" y="2052"/>
            <a:chExt cx="1020" cy="972"/>
          </a:xfrm>
        </p:grpSpPr>
        <p:grpSp>
          <p:nvGrpSpPr>
            <p:cNvPr id="67646" name="Group 139">
              <a:extLst>
                <a:ext uri="{FF2B5EF4-FFF2-40B4-BE49-F238E27FC236}">
                  <a16:creationId xmlns:a16="http://schemas.microsoft.com/office/drawing/2014/main" xmlns="" id="{95CABE6B-6907-4E10-9AFC-DE519161DD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052"/>
              <a:ext cx="960" cy="963"/>
              <a:chOff x="2880" y="2013"/>
              <a:chExt cx="960" cy="963"/>
            </a:xfrm>
          </p:grpSpPr>
          <p:sp>
            <p:nvSpPr>
              <p:cNvPr id="67661" name="Oval 140" descr="Water droplets">
                <a:extLst>
                  <a:ext uri="{FF2B5EF4-FFF2-40B4-BE49-F238E27FC236}">
                    <a16:creationId xmlns:a16="http://schemas.microsoft.com/office/drawing/2014/main" xmlns="" id="{BF2FA271-822E-4401-A23C-6C4CE4795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62" name="Text Box 141">
                <a:extLst>
                  <a:ext uri="{FF2B5EF4-FFF2-40B4-BE49-F238E27FC236}">
                    <a16:creationId xmlns:a16="http://schemas.microsoft.com/office/drawing/2014/main" xmlns="" id="{D2361578-8641-4079-92AB-E274249122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  <p:sp>
          <p:nvSpPr>
            <p:cNvPr id="67647" name="Text Box 142">
              <a:extLst>
                <a:ext uri="{FF2B5EF4-FFF2-40B4-BE49-F238E27FC236}">
                  <a16:creationId xmlns:a16="http://schemas.microsoft.com/office/drawing/2014/main" xmlns="" id="{B2324A1B-AE63-4937-86B2-A158AEDE1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" y="210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648" name="Text Box 143">
              <a:extLst>
                <a:ext uri="{FF2B5EF4-FFF2-40B4-BE49-F238E27FC236}">
                  <a16:creationId xmlns:a16="http://schemas.microsoft.com/office/drawing/2014/main" xmlns="" id="{3DE829F1-AD1B-44C4-8D64-9CCA89996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0" y="22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7649" name="Text Box 144">
              <a:extLst>
                <a:ext uri="{FF2B5EF4-FFF2-40B4-BE49-F238E27FC236}">
                  <a16:creationId xmlns:a16="http://schemas.microsoft.com/office/drawing/2014/main" xmlns="" id="{5B512745-AA3C-44F2-BCEA-8E1D9D80F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439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7650" name="Text Box 145">
              <a:extLst>
                <a:ext uri="{FF2B5EF4-FFF2-40B4-BE49-F238E27FC236}">
                  <a16:creationId xmlns:a16="http://schemas.microsoft.com/office/drawing/2014/main" xmlns="" id="{D5FB5902-7B24-45F6-B8EF-57CC5165B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283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7651" name="Text Box 146">
              <a:extLst>
                <a:ext uri="{FF2B5EF4-FFF2-40B4-BE49-F238E27FC236}">
                  <a16:creationId xmlns:a16="http://schemas.microsoft.com/office/drawing/2014/main" xmlns="" id="{F8460860-D2F1-49A8-96E0-7436C5A59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4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67652" name="Text Box 147">
              <a:extLst>
                <a:ext uri="{FF2B5EF4-FFF2-40B4-BE49-F238E27FC236}">
                  <a16:creationId xmlns:a16="http://schemas.microsoft.com/office/drawing/2014/main" xmlns="" id="{24195A1B-5CB2-4B1E-887D-43F1FF0CA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" y="210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67653" name="Text Box 148">
              <a:extLst>
                <a:ext uri="{FF2B5EF4-FFF2-40B4-BE49-F238E27FC236}">
                  <a16:creationId xmlns:a16="http://schemas.microsoft.com/office/drawing/2014/main" xmlns="" id="{E75C331D-EE29-41A7-8836-9F1C7829F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" y="22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67654" name="Text Box 149">
              <a:extLst>
                <a:ext uri="{FF2B5EF4-FFF2-40B4-BE49-F238E27FC236}">
                  <a16:creationId xmlns:a16="http://schemas.microsoft.com/office/drawing/2014/main" xmlns="" id="{4515701A-3362-401D-96D0-064DB75A2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" y="26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67655" name="Text Box 150">
              <a:extLst>
                <a:ext uri="{FF2B5EF4-FFF2-40B4-BE49-F238E27FC236}">
                  <a16:creationId xmlns:a16="http://schemas.microsoft.com/office/drawing/2014/main" xmlns="" id="{0AAACEFD-3C89-4D7F-86D6-A30C34A23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7656" name="Text Box 151">
              <a:extLst>
                <a:ext uri="{FF2B5EF4-FFF2-40B4-BE49-F238E27FC236}">
                  <a16:creationId xmlns:a16="http://schemas.microsoft.com/office/drawing/2014/main" xmlns="" id="{016A7ADD-7107-4EB4-A900-DB5079B43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27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7657" name="Text Box 152">
              <a:extLst>
                <a:ext uri="{FF2B5EF4-FFF2-40B4-BE49-F238E27FC236}">
                  <a16:creationId xmlns:a16="http://schemas.microsoft.com/office/drawing/2014/main" xmlns="" id="{C3EEA03A-284F-4893-9CE4-B2BA6C99E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" y="26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7658" name="Line 153">
              <a:extLst>
                <a:ext uri="{FF2B5EF4-FFF2-40B4-BE49-F238E27FC236}">
                  <a16:creationId xmlns:a16="http://schemas.microsoft.com/office/drawing/2014/main" xmlns="" id="{C1E6A68F-7ACC-47B3-B911-3F8E771EC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2544"/>
              <a:ext cx="3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9" name="Line 154">
              <a:extLst>
                <a:ext uri="{FF2B5EF4-FFF2-40B4-BE49-F238E27FC236}">
                  <a16:creationId xmlns:a16="http://schemas.microsoft.com/office/drawing/2014/main" xmlns="" id="{16A26FB3-E67B-4F7E-992A-04BFBE49F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2553"/>
              <a:ext cx="240" cy="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0" name="Oval 155">
              <a:extLst>
                <a:ext uri="{FF2B5EF4-FFF2-40B4-BE49-F238E27FC236}">
                  <a16:creationId xmlns:a16="http://schemas.microsoft.com/office/drawing/2014/main" xmlns="" id="{ADA9AADF-73A5-4D36-AADC-C1DE88BC3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253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8828" name="Group 156">
            <a:extLst>
              <a:ext uri="{FF2B5EF4-FFF2-40B4-BE49-F238E27FC236}">
                <a16:creationId xmlns:a16="http://schemas.microsoft.com/office/drawing/2014/main" xmlns="" id="{42E8F263-90CE-40E1-8604-48770EC71875}"/>
              </a:ext>
            </a:extLst>
          </p:cNvPr>
          <p:cNvGrpSpPr>
            <a:grpSpLocks/>
          </p:cNvGrpSpPr>
          <p:nvPr/>
        </p:nvGrpSpPr>
        <p:grpSpPr bwMode="auto">
          <a:xfrm>
            <a:off x="8362950" y="3333750"/>
            <a:ext cx="1619250" cy="1543050"/>
            <a:chOff x="372" y="2880"/>
            <a:chExt cx="1020" cy="972"/>
          </a:xfrm>
        </p:grpSpPr>
        <p:grpSp>
          <p:nvGrpSpPr>
            <p:cNvPr id="67629" name="Group 157">
              <a:extLst>
                <a:ext uri="{FF2B5EF4-FFF2-40B4-BE49-F238E27FC236}">
                  <a16:creationId xmlns:a16="http://schemas.microsoft.com/office/drawing/2014/main" xmlns="" id="{5ADB8DEE-4FA4-4B46-A2C1-C90B6407D6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2880"/>
              <a:ext cx="960" cy="963"/>
              <a:chOff x="2880" y="2013"/>
              <a:chExt cx="960" cy="963"/>
            </a:xfrm>
          </p:grpSpPr>
          <p:sp>
            <p:nvSpPr>
              <p:cNvPr id="67644" name="Oval 158" descr="Water droplets">
                <a:extLst>
                  <a:ext uri="{FF2B5EF4-FFF2-40B4-BE49-F238E27FC236}">
                    <a16:creationId xmlns:a16="http://schemas.microsoft.com/office/drawing/2014/main" xmlns="" id="{A049B42B-9A88-4C77-B503-952596D50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0" cy="960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45" name="Text Box 159">
                <a:extLst>
                  <a:ext uri="{FF2B5EF4-FFF2-40B4-BE49-F238E27FC236}">
                    <a16:creationId xmlns:a16="http://schemas.microsoft.com/office/drawing/2014/main" xmlns="" id="{71302D56-0038-4B71-AD0A-47B853A2DD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" y="20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  <p:sp>
          <p:nvSpPr>
            <p:cNvPr id="67630" name="Text Box 160">
              <a:extLst>
                <a:ext uri="{FF2B5EF4-FFF2-40B4-BE49-F238E27FC236}">
                  <a16:creationId xmlns:a16="http://schemas.microsoft.com/office/drawing/2014/main" xmlns="" id="{DDF258B3-AF5A-4DDA-B335-068FBBAA0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" y="293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631" name="Text Box 161">
              <a:extLst>
                <a:ext uri="{FF2B5EF4-FFF2-40B4-BE49-F238E27FC236}">
                  <a16:creationId xmlns:a16="http://schemas.microsoft.com/office/drawing/2014/main" xmlns="" id="{31F7A20F-35C9-4ED1-A5F9-29EC98602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" y="30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7632" name="Text Box 162">
              <a:extLst>
                <a:ext uri="{FF2B5EF4-FFF2-40B4-BE49-F238E27FC236}">
                  <a16:creationId xmlns:a16="http://schemas.microsoft.com/office/drawing/2014/main" xmlns="" id="{D6A92F0F-37E0-4004-8159-AE52AC2C2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267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7633" name="Text Box 163">
              <a:extLst>
                <a:ext uri="{FF2B5EF4-FFF2-40B4-BE49-F238E27FC236}">
                  <a16:creationId xmlns:a16="http://schemas.microsoft.com/office/drawing/2014/main" xmlns="" id="{F597A6DB-B49E-4ABC-9143-CE4DF1F6A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" y="36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7634" name="Text Box 164">
              <a:extLst>
                <a:ext uri="{FF2B5EF4-FFF2-40B4-BE49-F238E27FC236}">
                  <a16:creationId xmlns:a16="http://schemas.microsoft.com/office/drawing/2014/main" xmlns="" id="{4CE55CC6-EB20-45C5-A45D-B950A59DB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67635" name="Text Box 165">
              <a:extLst>
                <a:ext uri="{FF2B5EF4-FFF2-40B4-BE49-F238E27FC236}">
                  <a16:creationId xmlns:a16="http://schemas.microsoft.com/office/drawing/2014/main" xmlns="" id="{5EE802E0-FA22-4A4B-B17B-EA221D8FA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" y="2931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67636" name="Text Box 166">
              <a:extLst>
                <a:ext uri="{FF2B5EF4-FFF2-40B4-BE49-F238E27FC236}">
                  <a16:creationId xmlns:a16="http://schemas.microsoft.com/office/drawing/2014/main" xmlns="" id="{26BCD02B-B550-4A14-99BB-A435E8934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" y="30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67637" name="Text Box 167">
              <a:extLst>
                <a:ext uri="{FF2B5EF4-FFF2-40B4-BE49-F238E27FC236}">
                  <a16:creationId xmlns:a16="http://schemas.microsoft.com/office/drawing/2014/main" xmlns="" id="{1B2031BD-C9FD-49C7-AAFB-7A8461760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67638" name="Text Box 168">
              <a:extLst>
                <a:ext uri="{FF2B5EF4-FFF2-40B4-BE49-F238E27FC236}">
                  <a16:creationId xmlns:a16="http://schemas.microsoft.com/office/drawing/2014/main" xmlns="" id="{6817256E-7EFC-4C1D-8BCE-BF90D9919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" y="36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7639" name="Text Box 169">
              <a:extLst>
                <a:ext uri="{FF2B5EF4-FFF2-40B4-BE49-F238E27FC236}">
                  <a16:creationId xmlns:a16="http://schemas.microsoft.com/office/drawing/2014/main" xmlns="" id="{0F785549-173B-4C04-8115-F7154E9FB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360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7640" name="Text Box 170">
              <a:extLst>
                <a:ext uri="{FF2B5EF4-FFF2-40B4-BE49-F238E27FC236}">
                  <a16:creationId xmlns:a16="http://schemas.microsoft.com/office/drawing/2014/main" xmlns="" id="{F48F90DA-9D4B-4477-811B-26BEEF1F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7641" name="Oval 171">
              <a:extLst>
                <a:ext uri="{FF2B5EF4-FFF2-40B4-BE49-F238E27FC236}">
                  <a16:creationId xmlns:a16="http://schemas.microsoft.com/office/drawing/2014/main" xmlns="" id="{22A40777-3075-40FF-9D1C-8E5CC3F52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3363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7642" name="Line 172">
              <a:extLst>
                <a:ext uri="{FF2B5EF4-FFF2-40B4-BE49-F238E27FC236}">
                  <a16:creationId xmlns:a16="http://schemas.microsoft.com/office/drawing/2014/main" xmlns="" id="{28D5EB47-4AF1-44AD-A24A-E99D929121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3387"/>
              <a:ext cx="249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3" name="Line 173">
              <a:extLst>
                <a:ext uri="{FF2B5EF4-FFF2-40B4-BE49-F238E27FC236}">
                  <a16:creationId xmlns:a16="http://schemas.microsoft.com/office/drawing/2014/main" xmlns="" id="{CFEC6FB3-2E2B-4755-AAAD-66257CCCB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" y="337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846" name="Group 174">
            <a:extLst>
              <a:ext uri="{FF2B5EF4-FFF2-40B4-BE49-F238E27FC236}">
                <a16:creationId xmlns:a16="http://schemas.microsoft.com/office/drawing/2014/main" xmlns="" id="{44BC72A9-7198-4D98-AB80-A20B6033E50B}"/>
              </a:ext>
            </a:extLst>
          </p:cNvPr>
          <p:cNvGrpSpPr>
            <a:grpSpLocks/>
          </p:cNvGrpSpPr>
          <p:nvPr/>
        </p:nvGrpSpPr>
        <p:grpSpPr bwMode="auto">
          <a:xfrm>
            <a:off x="8439150" y="5029200"/>
            <a:ext cx="1619250" cy="1543050"/>
            <a:chOff x="2304" y="1440"/>
            <a:chExt cx="1020" cy="972"/>
          </a:xfrm>
        </p:grpSpPr>
        <p:grpSp>
          <p:nvGrpSpPr>
            <p:cNvPr id="67611" name="Group 175">
              <a:extLst>
                <a:ext uri="{FF2B5EF4-FFF2-40B4-BE49-F238E27FC236}">
                  <a16:creationId xmlns:a16="http://schemas.microsoft.com/office/drawing/2014/main" xmlns="" id="{58048508-472C-4F37-BD07-9A71E4D0EE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440"/>
              <a:ext cx="1020" cy="972"/>
              <a:chOff x="2592" y="2064"/>
              <a:chExt cx="1020" cy="972"/>
            </a:xfrm>
          </p:grpSpPr>
          <p:grpSp>
            <p:nvGrpSpPr>
              <p:cNvPr id="67614" name="Group 176">
                <a:extLst>
                  <a:ext uri="{FF2B5EF4-FFF2-40B4-BE49-F238E27FC236}">
                    <a16:creationId xmlns:a16="http://schemas.microsoft.com/office/drawing/2014/main" xmlns="" id="{E500D300-B1E8-4DCA-B74C-EA56311D15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67627" name="Oval 177" descr="Water droplets">
                  <a:extLst>
                    <a:ext uri="{FF2B5EF4-FFF2-40B4-BE49-F238E27FC236}">
                      <a16:creationId xmlns:a16="http://schemas.microsoft.com/office/drawing/2014/main" xmlns="" id="{2038D24A-CC97-4478-A52D-7EBB630D0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2016"/>
                  <a:ext cx="960" cy="960"/>
                </a:xfrm>
                <a:prstGeom prst="ellipse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57150" cmpd="thinThick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628" name="Text Box 178">
                  <a:extLst>
                    <a:ext uri="{FF2B5EF4-FFF2-40B4-BE49-F238E27FC236}">
                      <a16:creationId xmlns:a16="http://schemas.microsoft.com/office/drawing/2014/main" xmlns="" id="{38A8BA0C-9903-4EC3-9DEA-E94940BF93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0000"/>
                      </a:solidFill>
                    </a:rPr>
                    <a:t>12</a:t>
                  </a:r>
                </a:p>
              </p:txBody>
            </p:sp>
          </p:grpSp>
          <p:sp>
            <p:nvSpPr>
              <p:cNvPr id="67615" name="Text Box 179">
                <a:extLst>
                  <a:ext uri="{FF2B5EF4-FFF2-40B4-BE49-F238E27FC236}">
                    <a16:creationId xmlns:a16="http://schemas.microsoft.com/office/drawing/2014/main" xmlns="" id="{700E9D7C-6406-415C-AFED-040B62CBD5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9" y="211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67616" name="Text Box 180">
                <a:extLst>
                  <a:ext uri="{FF2B5EF4-FFF2-40B4-BE49-F238E27FC236}">
                    <a16:creationId xmlns:a16="http://schemas.microsoft.com/office/drawing/2014/main" xmlns="" id="{9E2F9BF2-3EE2-4BA3-B3FE-949E2A0FE0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0" y="225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67617" name="Text Box 181">
                <a:extLst>
                  <a:ext uri="{FF2B5EF4-FFF2-40B4-BE49-F238E27FC236}">
                    <a16:creationId xmlns:a16="http://schemas.microsoft.com/office/drawing/2014/main" xmlns="" id="{B10D5F14-4434-4915-AD51-B202CD60E7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" y="245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7618" name="Text Box 182">
                <a:extLst>
                  <a:ext uri="{FF2B5EF4-FFF2-40B4-BE49-F238E27FC236}">
                    <a16:creationId xmlns:a16="http://schemas.microsoft.com/office/drawing/2014/main" xmlns="" id="{4FA447BC-45D8-4D67-B007-5F4CE779C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5" y="28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67619" name="Text Box 183">
                <a:extLst>
                  <a:ext uri="{FF2B5EF4-FFF2-40B4-BE49-F238E27FC236}">
                    <a16:creationId xmlns:a16="http://schemas.microsoft.com/office/drawing/2014/main" xmlns="" id="{6F569DC7-4746-4444-A39D-EA9086F125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67620" name="Text Box 184">
                <a:extLst>
                  <a:ext uri="{FF2B5EF4-FFF2-40B4-BE49-F238E27FC236}">
                    <a16:creationId xmlns:a16="http://schemas.microsoft.com/office/drawing/2014/main" xmlns="" id="{AD3A1836-D301-4F73-9BF8-04D58D668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5" y="2115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11</a:t>
                </a:r>
              </a:p>
            </p:txBody>
          </p:sp>
          <p:sp>
            <p:nvSpPr>
              <p:cNvPr id="67621" name="Text Box 185">
                <a:extLst>
                  <a:ext uri="{FF2B5EF4-FFF2-40B4-BE49-F238E27FC236}">
                    <a16:creationId xmlns:a16="http://schemas.microsoft.com/office/drawing/2014/main" xmlns="" id="{1212899A-9376-4030-B404-1D8CBB72B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4" y="226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67622" name="Text Box 186">
                <a:extLst>
                  <a:ext uri="{FF2B5EF4-FFF2-40B4-BE49-F238E27FC236}">
                    <a16:creationId xmlns:a16="http://schemas.microsoft.com/office/drawing/2014/main" xmlns="" id="{DA4DB2D3-6D0B-4098-807D-04FAB0F87B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8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67623" name="Text Box 187">
                <a:extLst>
                  <a:ext uri="{FF2B5EF4-FFF2-40B4-BE49-F238E27FC236}">
                    <a16:creationId xmlns:a16="http://schemas.microsoft.com/office/drawing/2014/main" xmlns="" id="{D99B2771-B768-4058-9E40-945E027E2E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5" y="279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67624" name="Text Box 188">
                <a:extLst>
                  <a:ext uri="{FF2B5EF4-FFF2-40B4-BE49-F238E27FC236}">
                    <a16:creationId xmlns:a16="http://schemas.microsoft.com/office/drawing/2014/main" xmlns="" id="{F4DC8ED9-7959-45AB-BE54-2A947F36BC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78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67625" name="Text Box 189">
                <a:extLst>
                  <a:ext uri="{FF2B5EF4-FFF2-40B4-BE49-F238E27FC236}">
                    <a16:creationId xmlns:a16="http://schemas.microsoft.com/office/drawing/2014/main" xmlns="" id="{848C77AB-26B5-4E6A-9961-C8756C0EB2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9" y="264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67626" name="Oval 190">
                <a:extLst>
                  <a:ext uri="{FF2B5EF4-FFF2-40B4-BE49-F238E27FC236}">
                    <a16:creationId xmlns:a16="http://schemas.microsoft.com/office/drawing/2014/main" xmlns="" id="{6F31341D-3D01-4CE8-9A2A-2307C1EC0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254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612" name="Line 191">
              <a:extLst>
                <a:ext uri="{FF2B5EF4-FFF2-40B4-BE49-F238E27FC236}">
                  <a16:creationId xmlns:a16="http://schemas.microsoft.com/office/drawing/2014/main" xmlns="" id="{4A403064-6BD0-4BEF-9B0F-E6F61F140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3" y="1842"/>
              <a:ext cx="24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3" name="Line 192">
              <a:extLst>
                <a:ext uri="{FF2B5EF4-FFF2-40B4-BE49-F238E27FC236}">
                  <a16:creationId xmlns:a16="http://schemas.microsoft.com/office/drawing/2014/main" xmlns="" id="{E1A74F5F-C0D4-4B13-90A5-97CF272AD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5" y="1950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65" name="Text Box 193">
            <a:extLst>
              <a:ext uri="{FF2B5EF4-FFF2-40B4-BE49-F238E27FC236}">
                <a16:creationId xmlns:a16="http://schemas.microsoft.com/office/drawing/2014/main" xmlns="" id="{BBF661B3-421C-4553-9DFE-FCC30026D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62201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.VnAvant" pitchFamily="34" charset="0"/>
              </a:rPr>
              <a:t>  = 1/4h = 15 minutes</a:t>
            </a:r>
          </a:p>
        </p:txBody>
      </p:sp>
      <p:sp>
        <p:nvSpPr>
          <p:cNvPr id="28867" name="Text Box 195">
            <a:extLst>
              <a:ext uri="{FF2B5EF4-FFF2-40B4-BE49-F238E27FC236}">
                <a16:creationId xmlns:a16="http://schemas.microsoft.com/office/drawing/2014/main" xmlns="" id="{071F284D-5952-4EC9-BDBB-D4E4A210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74320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C00000"/>
                </a:solidFill>
                <a:latin typeface=".VnAvant" pitchFamily="34" charset="0"/>
              </a:rPr>
              <a:t>-  </a:t>
            </a:r>
            <a:r>
              <a:rPr lang="en-US" altLang="en-US" sz="1800" b="1" dirty="0">
                <a:solidFill>
                  <a:srgbClr val="C00000"/>
                </a:solidFill>
                <a:latin typeface=".VnAvant" pitchFamily="34" charset="0"/>
              </a:rPr>
              <a:t>h</a:t>
            </a:r>
            <a:r>
              <a:rPr lang="vi-VN" altLang="en-US" sz="1800" b="1" dirty="0">
                <a:solidFill>
                  <a:srgbClr val="C00000"/>
                </a:solidFill>
                <a:latin typeface=".VnAvant" pitchFamily="34" charset="0"/>
              </a:rPr>
              <a:t>ơ</a:t>
            </a:r>
            <a:r>
              <a:rPr lang="en-US" altLang="en-US" sz="1800" b="1" dirty="0">
                <a:solidFill>
                  <a:srgbClr val="C0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28868" name="Text Box 196">
            <a:extLst>
              <a:ext uri="{FF2B5EF4-FFF2-40B4-BE49-F238E27FC236}">
                <a16:creationId xmlns:a16="http://schemas.microsoft.com/office/drawing/2014/main" xmlns="" id="{87DD7457-039C-4CBC-9BBC-BC2A76FEA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86201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.VnAvant" pitchFamily="34" charset="0"/>
              </a:rPr>
              <a:t> = 1/2h = 30 minutes</a:t>
            </a:r>
          </a:p>
        </p:txBody>
      </p:sp>
      <p:sp>
        <p:nvSpPr>
          <p:cNvPr id="28869" name="Text Box 197">
            <a:extLst>
              <a:ext uri="{FF2B5EF4-FFF2-40B4-BE49-F238E27FC236}">
                <a16:creationId xmlns:a16="http://schemas.microsoft.com/office/drawing/2014/main" xmlns="" id="{641CAA18-1918-4027-8E21-A32D985A4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210176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.VnAvant" pitchFamily="34" charset="0"/>
              </a:rPr>
              <a:t>- </a:t>
            </a:r>
            <a:r>
              <a:rPr lang="en-US" altLang="en-US" sz="1800" b="1" dirty="0" err="1">
                <a:solidFill>
                  <a:srgbClr val="C00000"/>
                </a:solidFill>
                <a:latin typeface=".VnAvant" pitchFamily="34" charset="0"/>
              </a:rPr>
              <a:t>kém</a:t>
            </a:r>
            <a:endParaRPr lang="en-US" altLang="en-US" sz="1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BE7509E9-0446-4BAE-9B29-8149655E11D3}"/>
              </a:ext>
            </a:extLst>
          </p:cNvPr>
          <p:cNvSpPr/>
          <p:nvPr/>
        </p:nvSpPr>
        <p:spPr>
          <a:xfrm rot="323900">
            <a:off x="2374900" y="962026"/>
            <a:ext cx="1023938" cy="365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2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3" grpId="0"/>
      <p:bldP spid="28794" grpId="0"/>
      <p:bldP spid="28795" grpId="0"/>
      <p:bldP spid="28796" grpId="0"/>
      <p:bldP spid="28797" grpId="0" animBg="1"/>
      <p:bldP spid="28798" grpId="0"/>
      <p:bldP spid="28799" grpId="0" animBg="1"/>
      <p:bldP spid="28800" grpId="0"/>
      <p:bldP spid="28801" grpId="0"/>
      <p:bldP spid="28802" grpId="0"/>
      <p:bldP spid="28803" grpId="0" animBg="1"/>
      <p:bldP spid="28806" grpId="0"/>
      <p:bldP spid="28807" grpId="0"/>
      <p:bldP spid="28808" grpId="0"/>
      <p:bldP spid="28809" grpId="0"/>
      <p:bldP spid="28865" grpId="0"/>
      <p:bldP spid="28867" grpId="0"/>
      <p:bldP spid="28868" grpId="0"/>
      <p:bldP spid="288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BD9846BB-F45F-46D9-AA91-80BAAB219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870700" cy="9906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00B050"/>
                </a:solidFill>
                <a:latin typeface=".Vn3DH" pitchFamily="34" charset="0"/>
              </a:rPr>
              <a:t>Matching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83297B0B-D45F-4451-980D-ECC82D13DE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1828800"/>
            <a:ext cx="3775075" cy="36576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/>
              <a:t>      </a:t>
            </a:r>
            <a:r>
              <a:rPr lang="en-US" altLang="en-US">
                <a:solidFill>
                  <a:srgbClr val="0033CC"/>
                </a:solidFill>
              </a:rPr>
              <a:t>A</a:t>
            </a:r>
          </a:p>
          <a:p>
            <a:pPr marL="533400" indent="-533400"/>
            <a:r>
              <a:rPr lang="en-US" altLang="en-US"/>
              <a:t>7.00               </a:t>
            </a:r>
          </a:p>
          <a:p>
            <a:pPr marL="533400" indent="-533400">
              <a:buClr>
                <a:schemeClr val="tx1"/>
              </a:buClr>
            </a:pPr>
            <a:r>
              <a:rPr lang="en-US" altLang="en-US"/>
              <a:t>4.15               </a:t>
            </a:r>
          </a:p>
          <a:p>
            <a:pPr marL="533400" indent="-533400">
              <a:buClr>
                <a:schemeClr val="tx1"/>
              </a:buClr>
            </a:pPr>
            <a:r>
              <a:rPr lang="en-US" altLang="en-US"/>
              <a:t>5.25               </a:t>
            </a:r>
          </a:p>
          <a:p>
            <a:pPr marL="533400" indent="-533400">
              <a:buClr>
                <a:schemeClr val="tx1"/>
              </a:buClr>
            </a:pPr>
            <a:r>
              <a:rPr lang="en-US" altLang="en-US"/>
              <a:t>8.30</a:t>
            </a:r>
          </a:p>
          <a:p>
            <a:pPr marL="533400" indent="-533400">
              <a:buClr>
                <a:schemeClr val="tx1"/>
              </a:buClr>
            </a:pPr>
            <a:r>
              <a:rPr lang="en-US" altLang="en-US"/>
              <a:t>9.40</a:t>
            </a:r>
          </a:p>
          <a:p>
            <a:pPr marL="533400" indent="-533400">
              <a:buClr>
                <a:schemeClr val="tx1"/>
              </a:buClr>
            </a:pPr>
            <a:r>
              <a:rPr lang="en-US" altLang="en-US"/>
              <a:t>1.45</a:t>
            </a:r>
          </a:p>
          <a:p>
            <a:pPr marL="533400" indent="-533400">
              <a:buNone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C8B8FDAB-7BEC-4DAC-92F1-246739C0E5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30926" y="1828800"/>
            <a:ext cx="3775075" cy="365760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None/>
            </a:pPr>
            <a:r>
              <a:rPr lang="en-US" altLang="en-US"/>
              <a:t>             </a:t>
            </a:r>
            <a:r>
              <a:rPr lang="en-US" altLang="en-US">
                <a:solidFill>
                  <a:srgbClr val="0033CC"/>
                </a:solidFill>
              </a:rPr>
              <a:t>B</a:t>
            </a:r>
          </a:p>
          <a:p>
            <a:pPr marL="533400" indent="-533400">
              <a:buClr>
                <a:schemeClr val="tx1"/>
              </a:buClr>
            </a:pPr>
            <a:r>
              <a:rPr lang="en-US" altLang="en-US"/>
              <a:t>one forty-five</a:t>
            </a:r>
          </a:p>
          <a:p>
            <a:pPr marL="533400" indent="-533400">
              <a:buClr>
                <a:schemeClr val="tx1"/>
              </a:buClr>
            </a:pPr>
            <a:r>
              <a:rPr lang="en-US" altLang="en-US"/>
              <a:t>five twenty-five</a:t>
            </a:r>
          </a:p>
          <a:p>
            <a:pPr marL="533400" indent="-533400">
              <a:buClr>
                <a:schemeClr val="tx1"/>
              </a:buClr>
            </a:pPr>
            <a:r>
              <a:rPr lang="en-US" altLang="en-US"/>
              <a:t>twenty to ten</a:t>
            </a:r>
          </a:p>
          <a:p>
            <a:pPr marL="533400" indent="-533400">
              <a:buClr>
                <a:schemeClr val="tx1"/>
              </a:buClr>
            </a:pPr>
            <a:r>
              <a:rPr lang="en-US" altLang="en-US"/>
              <a:t>seven o’clock</a:t>
            </a:r>
          </a:p>
          <a:p>
            <a:pPr marL="533400" indent="-533400">
              <a:buClr>
                <a:schemeClr val="tx1"/>
              </a:buClr>
            </a:pPr>
            <a:r>
              <a:rPr lang="en-US" altLang="en-US"/>
              <a:t>quarter past four</a:t>
            </a:r>
          </a:p>
          <a:p>
            <a:pPr marL="533400" indent="-533400">
              <a:buClr>
                <a:schemeClr val="tx1"/>
              </a:buClr>
            </a:pPr>
            <a:r>
              <a:rPr lang="en-US" altLang="en-US"/>
              <a:t>half past eight</a:t>
            </a: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xmlns="" id="{10551CFE-A913-4E64-8942-B515421AD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743200"/>
            <a:ext cx="2514600" cy="1371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xmlns="" id="{799B5A92-6D45-4A7A-89AE-4632665AD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124200"/>
            <a:ext cx="2514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xmlns="" id="{7CE27E9B-50F0-4B9B-8AE7-D1E6575C4F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1242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xmlns="" id="{C96D439E-3433-47A2-A6BA-4A342C85D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2438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xmlns="" id="{26A21FB5-4CA2-4C8C-83D9-4A520F552C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657600"/>
            <a:ext cx="2514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xmlns="" id="{CBC5BBEC-1E37-461B-BE48-505C58DEED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667000"/>
            <a:ext cx="2590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xmlns="" id="{5588D64A-86AC-4D3B-8883-12F25CA5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1054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EX: 1 + 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4FC47C4B-B2E3-4CD5-864D-12FF4A97C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b="1" dirty="0">
                <a:solidFill>
                  <a:srgbClr val="0033CC"/>
                </a:solidFill>
              </a:rPr>
              <a:t>A2.QUESTIONS</a:t>
            </a:r>
            <a:r>
              <a:rPr lang="en-US" altLang="en-US" dirty="0"/>
              <a:t>: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altLang="en-US" dirty="0"/>
              <a:t>What time do you get up?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altLang="en-US" dirty="0"/>
              <a:t>What time do classes start ?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altLang="en-US" dirty="0"/>
              <a:t>What time do classes finish?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altLang="en-US" dirty="0"/>
              <a:t>What time do you have lunch?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altLang="en-US" dirty="0"/>
              <a:t>What time do you go to bed?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33795" name="Picture 4" descr="Background Designs For Presentation 2007 Clipartsgram Graphic Backgrounds  for Powerpoint Templates - PPT Backgr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2686051"/>
            <a:ext cx="6172200" cy="2765822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many subjects do you learn today 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me the name of the subjects in Grade 7 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subjects do you have this morning 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do you learn English ? </a:t>
            </a:r>
          </a:p>
        </p:txBody>
      </p:sp>
      <p:sp>
        <p:nvSpPr>
          <p:cNvPr id="33797" name="AutoShape 2" descr="Background Designs For Presentation 2007 Clipartsgram Graphic Backgrounds  for Powerpoint Templates - PPT Backgrounds"/>
          <p:cNvSpPr>
            <a:spLocks noChangeAspect="1" noChangeArrowheads="1"/>
          </p:cNvSpPr>
          <p:nvPr/>
        </p:nvSpPr>
        <p:spPr bwMode="auto">
          <a:xfrm>
            <a:off x="2714625" y="75485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9147" y="1468586"/>
            <a:ext cx="623799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ANSWER THE 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330410115"/>
      </p:ext>
    </p:extLst>
  </p:cSld>
  <p:clrMapOvr>
    <a:masterClrMapping/>
  </p:clrMapOvr>
  <p:transition spd="slow">
    <p:comb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loral Frame image Backgrounds for Powerpoint Templates - PPT Backgr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2" y="85725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378994" y="2812258"/>
            <a:ext cx="6172200" cy="3394472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do they have English/Physics/Physical Education/Music ? 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subject do they learn at 3:40?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903231" y="1496513"/>
            <a:ext cx="6411919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LET’S LISTEN THEN ANSWER</a:t>
            </a:r>
          </a:p>
        </p:txBody>
      </p:sp>
      <p:pic>
        <p:nvPicPr>
          <p:cNvPr id="7" name="Picture 30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28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86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142060" y="1943101"/>
            <a:ext cx="194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 Narrow" panose="020B0606020202030204" pitchFamily="34" charset="0"/>
              </a:rPr>
              <a:t>1- Music ( n ) 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810250" y="1428751"/>
            <a:ext cx="6343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00"/>
                </a:solidFill>
                <a:latin typeface="Wide Latin" panose="020A0A07050505020404" pitchFamily="18" charset="0"/>
              </a:rPr>
              <a:t>  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513911" y="1885951"/>
            <a:ext cx="163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660033"/>
                </a:solidFill>
                <a:latin typeface="Arial Narrow" panose="020B0606020202030204" pitchFamily="34" charset="0"/>
              </a:rPr>
              <a:t> môn nhạc 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142060" y="2457451"/>
            <a:ext cx="3371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 Narrow" panose="020B0606020202030204" pitchFamily="34" charset="0"/>
              </a:rPr>
              <a:t>2- Physical education ( n ) 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513911" y="2426495"/>
            <a:ext cx="2268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660033"/>
                </a:solidFill>
                <a:latin typeface="Arial Narrow" panose="020B0606020202030204" pitchFamily="34" charset="0"/>
              </a:rPr>
              <a:t> môn thể dục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142060" y="2971801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 Narrow" panose="020B0606020202030204" pitchFamily="34" charset="0"/>
              </a:rPr>
              <a:t>3- Physics  ( n )  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6513911" y="2967039"/>
            <a:ext cx="1860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660033"/>
                </a:solidFill>
                <a:latin typeface="Arial Narrow" panose="020B0606020202030204" pitchFamily="34" charset="0"/>
              </a:rPr>
              <a:t> môn vật lí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6269" y="1183111"/>
            <a:ext cx="5446235" cy="7155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405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Time" panose="020B7200000000000000" pitchFamily="34" charset="0"/>
              </a:rPr>
              <a:t>LEARN NEW WORDS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850" name="AutoShape 23" descr="6 Reasons Why Students Should Learn Music in School"/>
          <p:cNvSpPr>
            <a:spLocks noChangeAspect="1" noChangeArrowheads="1"/>
          </p:cNvSpPr>
          <p:nvPr/>
        </p:nvSpPr>
        <p:spPr bwMode="auto">
          <a:xfrm>
            <a:off x="2552700" y="3886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5851" name="AutoShape 27" descr="6 Reasons Why Students Should Learn Music in School"/>
          <p:cNvSpPr>
            <a:spLocks noChangeAspect="1" noChangeArrowheads="1"/>
          </p:cNvSpPr>
          <p:nvPr/>
        </p:nvSpPr>
        <p:spPr bwMode="auto">
          <a:xfrm>
            <a:off x="2714625" y="75485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354" y="3401616"/>
            <a:ext cx="4800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650" y="3371850"/>
            <a:ext cx="4711304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1" name="Picture 47" descr="Handdrawn Set Physics Objects Your Project Stock Vector (Royalty Free)  4718807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385" y="3383757"/>
            <a:ext cx="34290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5200901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5" grpId="0"/>
      <p:bldP spid="76806" grpId="0"/>
      <p:bldP spid="76807" grpId="0"/>
      <p:bldP spid="76808" grpId="0"/>
      <p:bldP spid="768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714</Words>
  <Application>Microsoft Office PowerPoint</Application>
  <PresentationFormat>Custom</PresentationFormat>
  <Paragraphs>289</Paragraphs>
  <Slides>21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Theme 4 –  AT SCHOOL Lesson 1: A1, 2, 3, 4 </vt:lpstr>
      <vt:lpstr>Slide 2</vt:lpstr>
      <vt:lpstr>Slide 3</vt:lpstr>
      <vt:lpstr>Slide 4</vt:lpstr>
      <vt:lpstr>Matching</vt:lpstr>
      <vt:lpstr>Slide 6</vt:lpstr>
      <vt:lpstr>`</vt:lpstr>
      <vt:lpstr>Slide 8</vt:lpstr>
      <vt:lpstr>Slide 9</vt:lpstr>
      <vt:lpstr>Slide 10</vt:lpstr>
      <vt:lpstr>Slide 11</vt:lpstr>
      <vt:lpstr>Slide 12</vt:lpstr>
      <vt:lpstr>Slide 13</vt:lpstr>
      <vt:lpstr>Slide 14</vt:lpstr>
      <vt:lpstr> THEME 4 – AT SCHOOL Lesson 1: A1, 2, 4 </vt:lpstr>
      <vt:lpstr>Slide 16</vt:lpstr>
      <vt:lpstr> Lesson 1: A1, 2, 4</vt:lpstr>
      <vt:lpstr>Slide 18</vt:lpstr>
      <vt:lpstr>Slide 19</vt:lpstr>
      <vt:lpstr>Slide 20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4 –  AT SCHOOL Lesson 1: A1, 2, 3, 4 </dc:title>
  <dc:creator>Admin</dc:creator>
  <cp:lastModifiedBy>COHONG</cp:lastModifiedBy>
  <cp:revision>2</cp:revision>
  <dcterms:created xsi:type="dcterms:W3CDTF">2021-10-11T08:25:22Z</dcterms:created>
  <dcterms:modified xsi:type="dcterms:W3CDTF">2021-10-11T12:30:29Z</dcterms:modified>
</cp:coreProperties>
</file>